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68" r:id="rId2"/>
    <p:sldId id="292" r:id="rId3"/>
    <p:sldId id="278" r:id="rId4"/>
    <p:sldId id="310" r:id="rId5"/>
    <p:sldId id="309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76" r:id="rId14"/>
    <p:sldId id="281" r:id="rId15"/>
    <p:sldId id="296" r:id="rId16"/>
    <p:sldId id="294" r:id="rId17"/>
    <p:sldId id="267" r:id="rId18"/>
    <p:sldId id="282" r:id="rId19"/>
    <p:sldId id="298" r:id="rId20"/>
    <p:sldId id="299" r:id="rId21"/>
    <p:sldId id="300" r:id="rId22"/>
    <p:sldId id="301" r:id="rId23"/>
    <p:sldId id="302" r:id="rId24"/>
    <p:sldId id="303" r:id="rId25"/>
    <p:sldId id="284" r:id="rId26"/>
    <p:sldId id="306" r:id="rId27"/>
    <p:sldId id="305" r:id="rId28"/>
    <p:sldId id="308" r:id="rId29"/>
    <p:sldId id="286" r:id="rId30"/>
    <p:sldId id="311" r:id="rId31"/>
    <p:sldId id="295" r:id="rId32"/>
    <p:sldId id="314" r:id="rId33"/>
  </p:sldIdLst>
  <p:sldSz cx="9144000" cy="6858000" type="screen4x3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9929"/>
    <a:srgbClr val="EEEEEE"/>
    <a:srgbClr val="F0FDFF"/>
    <a:srgbClr val="259B23"/>
    <a:srgbClr val="32429A"/>
    <a:srgbClr val="33439B"/>
    <a:srgbClr val="999999"/>
    <a:srgbClr val="464644"/>
    <a:srgbClr val="3C46AA"/>
    <a:srgbClr val="303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5" autoAdjust="0"/>
    <p:restoredTop sz="92559" autoAdjust="0"/>
  </p:normalViewPr>
  <p:slideViewPr>
    <p:cSldViewPr>
      <p:cViewPr varScale="1">
        <p:scale>
          <a:sx n="106" d="100"/>
          <a:sy n="106" d="100"/>
        </p:scale>
        <p:origin x="984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C80D6-88E1-4179-AE4E-19F417FFF8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0A684A3-6736-475D-B783-85EC414CC0B1}">
      <dgm:prSet phldrT="[Testo]"/>
      <dgm:spPr/>
      <dgm:t>
        <a:bodyPr/>
        <a:lstStyle/>
        <a:p>
          <a:r>
            <a:rPr lang="it-IT" b="1" dirty="0"/>
            <a:t>Piattaforme Tematiche</a:t>
          </a:r>
        </a:p>
      </dgm:t>
    </dgm:pt>
    <dgm:pt modelId="{A56C42E7-38C8-4CD8-8F0E-5FB18AD15ECC}" type="parTrans" cxnId="{E2FC22C9-0228-4D5C-B221-CCCE4FF28CE4}">
      <dgm:prSet/>
      <dgm:spPr/>
      <dgm:t>
        <a:bodyPr/>
        <a:lstStyle/>
        <a:p>
          <a:endParaRPr lang="it-IT"/>
        </a:p>
      </dgm:t>
    </dgm:pt>
    <dgm:pt modelId="{FFA2B1ED-5DC0-4B9A-ACD7-0704BA24BD79}" type="sibTrans" cxnId="{E2FC22C9-0228-4D5C-B221-CCCE4FF28CE4}">
      <dgm:prSet/>
      <dgm:spPr/>
      <dgm:t>
        <a:bodyPr/>
        <a:lstStyle/>
        <a:p>
          <a:endParaRPr lang="it-IT"/>
        </a:p>
      </dgm:t>
    </dgm:pt>
    <dgm:pt modelId="{34A10016-EEFA-491C-B96B-80DDC9DBB2B5}">
      <dgm:prSet/>
      <dgm:spPr/>
      <dgm:t>
        <a:bodyPr/>
        <a:lstStyle/>
        <a:p>
          <a:r>
            <a:rPr lang="it-IT" dirty="0"/>
            <a:t>Ruolo nella </a:t>
          </a:r>
          <a:r>
            <a:rPr lang="it-IT" i="1" dirty="0"/>
            <a:t>Governance</a:t>
          </a:r>
          <a:r>
            <a:rPr lang="it-IT" dirty="0"/>
            <a:t> S3</a:t>
          </a:r>
        </a:p>
      </dgm:t>
    </dgm:pt>
    <dgm:pt modelId="{8511495B-C60A-4789-AC48-EC6793129CB1}" type="parTrans" cxnId="{AB9CE362-EDEB-4D56-AA07-5DD2A5B55C42}">
      <dgm:prSet/>
      <dgm:spPr/>
      <dgm:t>
        <a:bodyPr/>
        <a:lstStyle/>
        <a:p>
          <a:endParaRPr lang="it-IT"/>
        </a:p>
      </dgm:t>
    </dgm:pt>
    <dgm:pt modelId="{29E18780-3DE6-4BDD-81F0-A018A1D1174B}" type="sibTrans" cxnId="{AB9CE362-EDEB-4D56-AA07-5DD2A5B55C42}">
      <dgm:prSet/>
      <dgm:spPr/>
      <dgm:t>
        <a:bodyPr/>
        <a:lstStyle/>
        <a:p>
          <a:endParaRPr lang="it-IT"/>
        </a:p>
      </dgm:t>
    </dgm:pt>
    <dgm:pt modelId="{168CB00A-E939-4D69-8F20-1E9A0A20B330}">
      <dgm:prSet/>
      <dgm:spPr/>
      <dgm:t>
        <a:bodyPr/>
        <a:lstStyle/>
        <a:p>
          <a:r>
            <a:rPr lang="it-IT" dirty="0"/>
            <a:t>Modalità di funzionamento (regolamento)</a:t>
          </a:r>
        </a:p>
      </dgm:t>
    </dgm:pt>
    <dgm:pt modelId="{D1BBE4BB-132C-491A-9A67-F9A1CF1406BB}" type="parTrans" cxnId="{229999C6-34B9-4B97-BCC2-6B2A81829ECA}">
      <dgm:prSet/>
      <dgm:spPr/>
      <dgm:t>
        <a:bodyPr/>
        <a:lstStyle/>
        <a:p>
          <a:endParaRPr lang="it-IT"/>
        </a:p>
      </dgm:t>
    </dgm:pt>
    <dgm:pt modelId="{5AC56EA9-A697-40C8-87E6-F9800D23E2BA}" type="sibTrans" cxnId="{229999C6-34B9-4B97-BCC2-6B2A81829ECA}">
      <dgm:prSet/>
      <dgm:spPr/>
      <dgm:t>
        <a:bodyPr/>
        <a:lstStyle/>
        <a:p>
          <a:endParaRPr lang="it-IT"/>
        </a:p>
      </dgm:t>
    </dgm:pt>
    <dgm:pt modelId="{20CFB814-53E4-4008-BA9B-49D2C836A9E3}">
      <dgm:prSet/>
      <dgm:spPr/>
      <dgm:t>
        <a:bodyPr/>
        <a:lstStyle/>
        <a:p>
          <a:r>
            <a:rPr lang="it-IT" b="1" dirty="0"/>
            <a:t>PT e «monitoraggio allargato» della S3</a:t>
          </a:r>
        </a:p>
      </dgm:t>
    </dgm:pt>
    <dgm:pt modelId="{C5AB60BE-2224-41EF-8893-C3345B2226EF}" type="parTrans" cxnId="{AA273256-901D-469C-B70D-9F83F811890B}">
      <dgm:prSet/>
      <dgm:spPr/>
      <dgm:t>
        <a:bodyPr/>
        <a:lstStyle/>
        <a:p>
          <a:endParaRPr lang="it-IT"/>
        </a:p>
      </dgm:t>
    </dgm:pt>
    <dgm:pt modelId="{83A5682D-35E1-4915-9E0D-951EF6B618D9}" type="sibTrans" cxnId="{AA273256-901D-469C-B70D-9F83F811890B}">
      <dgm:prSet/>
      <dgm:spPr/>
      <dgm:t>
        <a:bodyPr/>
        <a:lstStyle/>
        <a:p>
          <a:endParaRPr lang="it-IT"/>
        </a:p>
      </dgm:t>
    </dgm:pt>
    <dgm:pt modelId="{BB77F5EB-6B5D-49CD-8189-BDBE2C5B30E9}">
      <dgm:prSet/>
      <dgm:spPr/>
      <dgm:t>
        <a:bodyPr/>
        <a:lstStyle/>
        <a:p>
          <a:r>
            <a:rPr lang="it-IT" dirty="0"/>
            <a:t>Nuovo approccio: </a:t>
          </a:r>
          <a:r>
            <a:rPr lang="it-IT" dirty="0" err="1"/>
            <a:t>LogiCal</a:t>
          </a:r>
          <a:r>
            <a:rPr lang="it-IT" dirty="0"/>
            <a:t> e ruolo delle Piattaforme</a:t>
          </a:r>
        </a:p>
      </dgm:t>
    </dgm:pt>
    <dgm:pt modelId="{9198924E-2261-429A-BB2D-CF85A0C0D860}" type="parTrans" cxnId="{72E4C43A-ED2F-47FA-B100-379E7A67CC16}">
      <dgm:prSet/>
      <dgm:spPr/>
      <dgm:t>
        <a:bodyPr/>
        <a:lstStyle/>
        <a:p>
          <a:endParaRPr lang="it-IT"/>
        </a:p>
      </dgm:t>
    </dgm:pt>
    <dgm:pt modelId="{24AFB291-E1ED-43EB-87F8-6BB6C26680D1}" type="sibTrans" cxnId="{72E4C43A-ED2F-47FA-B100-379E7A67CC16}">
      <dgm:prSet/>
      <dgm:spPr/>
      <dgm:t>
        <a:bodyPr/>
        <a:lstStyle/>
        <a:p>
          <a:endParaRPr lang="it-IT"/>
        </a:p>
      </dgm:t>
    </dgm:pt>
    <dgm:pt modelId="{32028F48-407D-4ABB-9449-35A45144F1F9}">
      <dgm:prSet/>
      <dgm:spPr/>
      <dgm:t>
        <a:bodyPr/>
        <a:lstStyle/>
        <a:p>
          <a:r>
            <a:rPr lang="it-IT" dirty="0"/>
            <a:t>Integrazione degli indicatori di impatto</a:t>
          </a:r>
        </a:p>
      </dgm:t>
    </dgm:pt>
    <dgm:pt modelId="{BDD8AB90-F0D6-4A1D-BB06-88C2C3FD2849}" type="parTrans" cxnId="{06E7C185-B400-4711-B00C-2E13FD3C9AEB}">
      <dgm:prSet/>
      <dgm:spPr/>
      <dgm:t>
        <a:bodyPr/>
        <a:lstStyle/>
        <a:p>
          <a:endParaRPr lang="it-IT"/>
        </a:p>
      </dgm:t>
    </dgm:pt>
    <dgm:pt modelId="{41378A33-4B34-4285-ABBE-8D0D9E528C65}" type="sibTrans" cxnId="{06E7C185-B400-4711-B00C-2E13FD3C9AEB}">
      <dgm:prSet/>
      <dgm:spPr/>
      <dgm:t>
        <a:bodyPr/>
        <a:lstStyle/>
        <a:p>
          <a:endParaRPr lang="it-IT"/>
        </a:p>
      </dgm:t>
    </dgm:pt>
    <dgm:pt modelId="{2D35167F-0B55-4BB4-905B-33DF3D906E5F}">
      <dgm:prSet/>
      <dgm:spPr/>
      <dgm:t>
        <a:bodyPr/>
        <a:lstStyle/>
        <a:p>
          <a:r>
            <a:rPr lang="it-IT" b="1" dirty="0"/>
            <a:t>Sito tematico su </a:t>
          </a:r>
          <a:r>
            <a:rPr lang="it-IT" b="1" dirty="0" err="1"/>
            <a:t>CalabriaEuropa</a:t>
          </a:r>
          <a:endParaRPr lang="it-IT" b="1" dirty="0"/>
        </a:p>
      </dgm:t>
    </dgm:pt>
    <dgm:pt modelId="{319138EC-7169-4523-A746-F1C9E9E6D18A}" type="parTrans" cxnId="{2B24AD1B-F169-4DC7-BC51-CFFCB724EF75}">
      <dgm:prSet/>
      <dgm:spPr/>
      <dgm:t>
        <a:bodyPr/>
        <a:lstStyle/>
        <a:p>
          <a:endParaRPr lang="it-IT"/>
        </a:p>
      </dgm:t>
    </dgm:pt>
    <dgm:pt modelId="{A5D683F9-FC9C-40C5-94E6-286235812467}" type="sibTrans" cxnId="{2B24AD1B-F169-4DC7-BC51-CFFCB724EF75}">
      <dgm:prSet/>
      <dgm:spPr/>
      <dgm:t>
        <a:bodyPr/>
        <a:lstStyle/>
        <a:p>
          <a:endParaRPr lang="it-IT"/>
        </a:p>
      </dgm:t>
    </dgm:pt>
    <dgm:pt modelId="{E7E50F62-6030-49F2-B91A-2085A809F014}">
      <dgm:prSet/>
      <dgm:spPr/>
      <dgm:t>
        <a:bodyPr/>
        <a:lstStyle/>
        <a:p>
          <a:r>
            <a:rPr lang="it-IT" dirty="0"/>
            <a:t>Documentazione, registrazione alle PT, rilevazioni</a:t>
          </a:r>
        </a:p>
      </dgm:t>
    </dgm:pt>
    <dgm:pt modelId="{F536F4BB-E365-4ED5-9CE2-D6D6D34CE809}" type="parTrans" cxnId="{CE388597-E71E-4C95-911F-A36DC3FE8C24}">
      <dgm:prSet/>
      <dgm:spPr/>
      <dgm:t>
        <a:bodyPr/>
        <a:lstStyle/>
        <a:p>
          <a:endParaRPr lang="it-IT"/>
        </a:p>
      </dgm:t>
    </dgm:pt>
    <dgm:pt modelId="{1D4FEE9C-CE0B-4A5E-8766-7B975A32F635}" type="sibTrans" cxnId="{CE388597-E71E-4C95-911F-A36DC3FE8C24}">
      <dgm:prSet/>
      <dgm:spPr/>
      <dgm:t>
        <a:bodyPr/>
        <a:lstStyle/>
        <a:p>
          <a:endParaRPr lang="it-IT"/>
        </a:p>
      </dgm:t>
    </dgm:pt>
    <dgm:pt modelId="{29B3716D-7805-4FBA-B327-6E183E951E01}">
      <dgm:prSet/>
      <dgm:spPr/>
      <dgm:t>
        <a:bodyPr/>
        <a:lstStyle/>
        <a:p>
          <a:r>
            <a:rPr lang="it-IT" b="1"/>
            <a:t>Avvio delle Piattaforme Tematiche</a:t>
          </a:r>
          <a:endParaRPr lang="it-IT" b="1" dirty="0"/>
        </a:p>
      </dgm:t>
    </dgm:pt>
    <dgm:pt modelId="{45BDA3B8-D255-4342-8FAF-6AB30231733B}" type="parTrans" cxnId="{2FAC45BF-82E4-4EAF-94B6-F19AA7A208F2}">
      <dgm:prSet/>
      <dgm:spPr/>
      <dgm:t>
        <a:bodyPr/>
        <a:lstStyle/>
        <a:p>
          <a:endParaRPr lang="it-IT"/>
        </a:p>
      </dgm:t>
    </dgm:pt>
    <dgm:pt modelId="{02C34A88-8D21-4BE0-AE50-6AB37C43214F}" type="sibTrans" cxnId="{2FAC45BF-82E4-4EAF-94B6-F19AA7A208F2}">
      <dgm:prSet/>
      <dgm:spPr/>
      <dgm:t>
        <a:bodyPr/>
        <a:lstStyle/>
        <a:p>
          <a:endParaRPr lang="it-IT"/>
        </a:p>
      </dgm:t>
    </dgm:pt>
    <dgm:pt modelId="{6A741F30-357F-4800-9B07-12649CEA9B08}">
      <dgm:prSet/>
      <dgm:spPr/>
      <dgm:t>
        <a:bodyPr/>
        <a:lstStyle/>
        <a:p>
          <a:r>
            <a:rPr lang="it-IT"/>
            <a:t>Attività preliminari e proposta di ‟</a:t>
          </a:r>
          <a:r>
            <a:rPr lang="it-IT" i="1"/>
            <a:t>piano di lavoro‟</a:t>
          </a:r>
          <a:endParaRPr lang="it-IT" dirty="0"/>
        </a:p>
      </dgm:t>
    </dgm:pt>
    <dgm:pt modelId="{9A21838E-7B72-4CD3-BE9F-06547AC4F097}" type="parTrans" cxnId="{DF4A3948-5096-4129-BB12-222FCE15CD92}">
      <dgm:prSet/>
      <dgm:spPr/>
      <dgm:t>
        <a:bodyPr/>
        <a:lstStyle/>
        <a:p>
          <a:endParaRPr lang="it-IT"/>
        </a:p>
      </dgm:t>
    </dgm:pt>
    <dgm:pt modelId="{51CC915E-3AEF-413B-9E6C-33FBFCC0D612}" type="sibTrans" cxnId="{DF4A3948-5096-4129-BB12-222FCE15CD92}">
      <dgm:prSet/>
      <dgm:spPr/>
      <dgm:t>
        <a:bodyPr/>
        <a:lstStyle/>
        <a:p>
          <a:endParaRPr lang="it-IT"/>
        </a:p>
      </dgm:t>
    </dgm:pt>
    <dgm:pt modelId="{20E1D32D-903C-4A7A-B9B1-FDE05433A8D9}" type="pres">
      <dgm:prSet presAssocID="{99CC80D6-88E1-4179-AE4E-19F417FFF876}" presName="linear" presStyleCnt="0">
        <dgm:presLayoutVars>
          <dgm:animLvl val="lvl"/>
          <dgm:resizeHandles val="exact"/>
        </dgm:presLayoutVars>
      </dgm:prSet>
      <dgm:spPr/>
    </dgm:pt>
    <dgm:pt modelId="{B90DE4DD-72BA-49E1-A8ED-3B9015ECAD49}" type="pres">
      <dgm:prSet presAssocID="{D0A684A3-6736-475D-B783-85EC414CC0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A372DC-D402-4501-8B7B-477BE0366403}" type="pres">
      <dgm:prSet presAssocID="{D0A684A3-6736-475D-B783-85EC414CC0B1}" presName="childText" presStyleLbl="revTx" presStyleIdx="0" presStyleCnt="4">
        <dgm:presLayoutVars>
          <dgm:bulletEnabled val="1"/>
        </dgm:presLayoutVars>
      </dgm:prSet>
      <dgm:spPr/>
    </dgm:pt>
    <dgm:pt modelId="{5BED68F3-B820-46F9-96C9-7CA46B0BB0F6}" type="pres">
      <dgm:prSet presAssocID="{20CFB814-53E4-4008-BA9B-49D2C836A9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FB2010-7E91-4F19-93CF-5B9777AEE24F}" type="pres">
      <dgm:prSet presAssocID="{20CFB814-53E4-4008-BA9B-49D2C836A9E3}" presName="childText" presStyleLbl="revTx" presStyleIdx="1" presStyleCnt="4">
        <dgm:presLayoutVars>
          <dgm:bulletEnabled val="1"/>
        </dgm:presLayoutVars>
      </dgm:prSet>
      <dgm:spPr/>
    </dgm:pt>
    <dgm:pt modelId="{461BD83E-B8CC-46E3-AAEA-61FC8BBF251E}" type="pres">
      <dgm:prSet presAssocID="{2D35167F-0B55-4BB4-905B-33DF3D906E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D1ABD6-3201-4B08-BD5C-702ABA34376C}" type="pres">
      <dgm:prSet presAssocID="{2D35167F-0B55-4BB4-905B-33DF3D906E5F}" presName="childText" presStyleLbl="revTx" presStyleIdx="2" presStyleCnt="4">
        <dgm:presLayoutVars>
          <dgm:bulletEnabled val="1"/>
        </dgm:presLayoutVars>
      </dgm:prSet>
      <dgm:spPr/>
    </dgm:pt>
    <dgm:pt modelId="{3118E97D-D3BD-4168-93F3-40E822ED4688}" type="pres">
      <dgm:prSet presAssocID="{29B3716D-7805-4FBA-B327-6E183E951E0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018D0F7-03F4-4526-B894-B55387E6298B}" type="pres">
      <dgm:prSet presAssocID="{29B3716D-7805-4FBA-B327-6E183E951E0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B24AD1B-F169-4DC7-BC51-CFFCB724EF75}" srcId="{99CC80D6-88E1-4179-AE4E-19F417FFF876}" destId="{2D35167F-0B55-4BB4-905B-33DF3D906E5F}" srcOrd="2" destOrd="0" parTransId="{319138EC-7169-4523-A746-F1C9E9E6D18A}" sibTransId="{A5D683F9-FC9C-40C5-94E6-286235812467}"/>
    <dgm:cxn modelId="{E85D222D-2D14-4D33-9099-6D40FA0A45E3}" type="presOf" srcId="{99CC80D6-88E1-4179-AE4E-19F417FFF876}" destId="{20E1D32D-903C-4A7A-B9B1-FDE05433A8D9}" srcOrd="0" destOrd="0" presId="urn:microsoft.com/office/officeart/2005/8/layout/vList2"/>
    <dgm:cxn modelId="{72E4C43A-ED2F-47FA-B100-379E7A67CC16}" srcId="{20CFB814-53E4-4008-BA9B-49D2C836A9E3}" destId="{BB77F5EB-6B5D-49CD-8189-BDBE2C5B30E9}" srcOrd="0" destOrd="0" parTransId="{9198924E-2261-429A-BB2D-CF85A0C0D860}" sibTransId="{24AFB291-E1ED-43EB-87F8-6BB6C26680D1}"/>
    <dgm:cxn modelId="{37F0E340-ECF7-4AA8-9556-436EAAE775E6}" type="presOf" srcId="{BB77F5EB-6B5D-49CD-8189-BDBE2C5B30E9}" destId="{59FB2010-7E91-4F19-93CF-5B9777AEE24F}" srcOrd="0" destOrd="0" presId="urn:microsoft.com/office/officeart/2005/8/layout/vList2"/>
    <dgm:cxn modelId="{AB9CE362-EDEB-4D56-AA07-5DD2A5B55C42}" srcId="{D0A684A3-6736-475D-B783-85EC414CC0B1}" destId="{34A10016-EEFA-491C-B96B-80DDC9DBB2B5}" srcOrd="0" destOrd="0" parTransId="{8511495B-C60A-4789-AC48-EC6793129CB1}" sibTransId="{29E18780-3DE6-4BDD-81F0-A018A1D1174B}"/>
    <dgm:cxn modelId="{D0434D45-DEFD-42CF-9045-7D5AA29A5E4E}" type="presOf" srcId="{6A741F30-357F-4800-9B07-12649CEA9B08}" destId="{A018D0F7-03F4-4526-B894-B55387E6298B}" srcOrd="0" destOrd="0" presId="urn:microsoft.com/office/officeart/2005/8/layout/vList2"/>
    <dgm:cxn modelId="{A6DA8946-CF11-4C37-BE7A-BB481E5088A0}" type="presOf" srcId="{29B3716D-7805-4FBA-B327-6E183E951E01}" destId="{3118E97D-D3BD-4168-93F3-40E822ED4688}" srcOrd="0" destOrd="0" presId="urn:microsoft.com/office/officeart/2005/8/layout/vList2"/>
    <dgm:cxn modelId="{DF4A3948-5096-4129-BB12-222FCE15CD92}" srcId="{29B3716D-7805-4FBA-B327-6E183E951E01}" destId="{6A741F30-357F-4800-9B07-12649CEA9B08}" srcOrd="0" destOrd="0" parTransId="{9A21838E-7B72-4CD3-BE9F-06547AC4F097}" sibTransId="{51CC915E-3AEF-413B-9E6C-33FBFCC0D612}"/>
    <dgm:cxn modelId="{B251F46A-D8C3-466F-A4AD-6E4A0CD7497D}" type="presOf" srcId="{2D35167F-0B55-4BB4-905B-33DF3D906E5F}" destId="{461BD83E-B8CC-46E3-AAEA-61FC8BBF251E}" srcOrd="0" destOrd="0" presId="urn:microsoft.com/office/officeart/2005/8/layout/vList2"/>
    <dgm:cxn modelId="{AA273256-901D-469C-B70D-9F83F811890B}" srcId="{99CC80D6-88E1-4179-AE4E-19F417FFF876}" destId="{20CFB814-53E4-4008-BA9B-49D2C836A9E3}" srcOrd="1" destOrd="0" parTransId="{C5AB60BE-2224-41EF-8893-C3345B2226EF}" sibTransId="{83A5682D-35E1-4915-9E0D-951EF6B618D9}"/>
    <dgm:cxn modelId="{6B173881-06BC-4C0E-A956-A9167319D35B}" type="presOf" srcId="{E7E50F62-6030-49F2-B91A-2085A809F014}" destId="{F4D1ABD6-3201-4B08-BD5C-702ABA34376C}" srcOrd="0" destOrd="0" presId="urn:microsoft.com/office/officeart/2005/8/layout/vList2"/>
    <dgm:cxn modelId="{06E7C185-B400-4711-B00C-2E13FD3C9AEB}" srcId="{20CFB814-53E4-4008-BA9B-49D2C836A9E3}" destId="{32028F48-407D-4ABB-9449-35A45144F1F9}" srcOrd="1" destOrd="0" parTransId="{BDD8AB90-F0D6-4A1D-BB06-88C2C3FD2849}" sibTransId="{41378A33-4B34-4285-ABBE-8D0D9E528C65}"/>
    <dgm:cxn modelId="{CE388597-E71E-4C95-911F-A36DC3FE8C24}" srcId="{2D35167F-0B55-4BB4-905B-33DF3D906E5F}" destId="{E7E50F62-6030-49F2-B91A-2085A809F014}" srcOrd="0" destOrd="0" parTransId="{F536F4BB-E365-4ED5-9CE2-D6D6D34CE809}" sibTransId="{1D4FEE9C-CE0B-4A5E-8766-7B975A32F635}"/>
    <dgm:cxn modelId="{35A238B2-EF32-427D-991C-5B1F8F2C76C1}" type="presOf" srcId="{34A10016-EEFA-491C-B96B-80DDC9DBB2B5}" destId="{5BA372DC-D402-4501-8B7B-477BE0366403}" srcOrd="0" destOrd="0" presId="urn:microsoft.com/office/officeart/2005/8/layout/vList2"/>
    <dgm:cxn modelId="{151DA1B8-4A81-402A-9408-FFAFBEF4ACD4}" type="presOf" srcId="{20CFB814-53E4-4008-BA9B-49D2C836A9E3}" destId="{5BED68F3-B820-46F9-96C9-7CA46B0BB0F6}" srcOrd="0" destOrd="0" presId="urn:microsoft.com/office/officeart/2005/8/layout/vList2"/>
    <dgm:cxn modelId="{CB3FCBB9-A7F2-4F14-AF6F-4C47D2822011}" type="presOf" srcId="{168CB00A-E939-4D69-8F20-1E9A0A20B330}" destId="{5BA372DC-D402-4501-8B7B-477BE0366403}" srcOrd="0" destOrd="1" presId="urn:microsoft.com/office/officeart/2005/8/layout/vList2"/>
    <dgm:cxn modelId="{2FAC45BF-82E4-4EAF-94B6-F19AA7A208F2}" srcId="{99CC80D6-88E1-4179-AE4E-19F417FFF876}" destId="{29B3716D-7805-4FBA-B327-6E183E951E01}" srcOrd="3" destOrd="0" parTransId="{45BDA3B8-D255-4342-8FAF-6AB30231733B}" sibTransId="{02C34A88-8D21-4BE0-AE50-6AB37C43214F}"/>
    <dgm:cxn modelId="{229999C6-34B9-4B97-BCC2-6B2A81829ECA}" srcId="{D0A684A3-6736-475D-B783-85EC414CC0B1}" destId="{168CB00A-E939-4D69-8F20-1E9A0A20B330}" srcOrd="1" destOrd="0" parTransId="{D1BBE4BB-132C-491A-9A67-F9A1CF1406BB}" sibTransId="{5AC56EA9-A697-40C8-87E6-F9800D23E2BA}"/>
    <dgm:cxn modelId="{E2FC22C9-0228-4D5C-B221-CCCE4FF28CE4}" srcId="{99CC80D6-88E1-4179-AE4E-19F417FFF876}" destId="{D0A684A3-6736-475D-B783-85EC414CC0B1}" srcOrd="0" destOrd="0" parTransId="{A56C42E7-38C8-4CD8-8F0E-5FB18AD15ECC}" sibTransId="{FFA2B1ED-5DC0-4B9A-ACD7-0704BA24BD79}"/>
    <dgm:cxn modelId="{97EF06CA-F9A3-4706-901D-EF9EA80FEEEE}" type="presOf" srcId="{32028F48-407D-4ABB-9449-35A45144F1F9}" destId="{59FB2010-7E91-4F19-93CF-5B9777AEE24F}" srcOrd="0" destOrd="1" presId="urn:microsoft.com/office/officeart/2005/8/layout/vList2"/>
    <dgm:cxn modelId="{984FA6F5-DFF3-4F43-869B-E59479ECD0D1}" type="presOf" srcId="{D0A684A3-6736-475D-B783-85EC414CC0B1}" destId="{B90DE4DD-72BA-49E1-A8ED-3B9015ECAD49}" srcOrd="0" destOrd="0" presId="urn:microsoft.com/office/officeart/2005/8/layout/vList2"/>
    <dgm:cxn modelId="{4EA7FB2F-5EDC-4F58-8BC3-DD7619B6949F}" type="presParOf" srcId="{20E1D32D-903C-4A7A-B9B1-FDE05433A8D9}" destId="{B90DE4DD-72BA-49E1-A8ED-3B9015ECAD49}" srcOrd="0" destOrd="0" presId="urn:microsoft.com/office/officeart/2005/8/layout/vList2"/>
    <dgm:cxn modelId="{0F3FD3EC-6995-45B8-A495-F24A6870C4EC}" type="presParOf" srcId="{20E1D32D-903C-4A7A-B9B1-FDE05433A8D9}" destId="{5BA372DC-D402-4501-8B7B-477BE0366403}" srcOrd="1" destOrd="0" presId="urn:microsoft.com/office/officeart/2005/8/layout/vList2"/>
    <dgm:cxn modelId="{E4F099E1-E685-4DA5-B98F-3C2CBC034234}" type="presParOf" srcId="{20E1D32D-903C-4A7A-B9B1-FDE05433A8D9}" destId="{5BED68F3-B820-46F9-96C9-7CA46B0BB0F6}" srcOrd="2" destOrd="0" presId="urn:microsoft.com/office/officeart/2005/8/layout/vList2"/>
    <dgm:cxn modelId="{46A0CAC8-C7A4-4BB0-AE3A-E5E142C3CDEC}" type="presParOf" srcId="{20E1D32D-903C-4A7A-B9B1-FDE05433A8D9}" destId="{59FB2010-7E91-4F19-93CF-5B9777AEE24F}" srcOrd="3" destOrd="0" presId="urn:microsoft.com/office/officeart/2005/8/layout/vList2"/>
    <dgm:cxn modelId="{F5B4665F-0BDB-43F5-BFB3-CAB81E527924}" type="presParOf" srcId="{20E1D32D-903C-4A7A-B9B1-FDE05433A8D9}" destId="{461BD83E-B8CC-46E3-AAEA-61FC8BBF251E}" srcOrd="4" destOrd="0" presId="urn:microsoft.com/office/officeart/2005/8/layout/vList2"/>
    <dgm:cxn modelId="{6B16B319-4928-49C8-BACB-37D3F9ABEF43}" type="presParOf" srcId="{20E1D32D-903C-4A7A-B9B1-FDE05433A8D9}" destId="{F4D1ABD6-3201-4B08-BD5C-702ABA34376C}" srcOrd="5" destOrd="0" presId="urn:microsoft.com/office/officeart/2005/8/layout/vList2"/>
    <dgm:cxn modelId="{190B3BB6-83F5-4A6A-B6A1-CC2B185E39E2}" type="presParOf" srcId="{20E1D32D-903C-4A7A-B9B1-FDE05433A8D9}" destId="{3118E97D-D3BD-4168-93F3-40E822ED4688}" srcOrd="6" destOrd="0" presId="urn:microsoft.com/office/officeart/2005/8/layout/vList2"/>
    <dgm:cxn modelId="{48BB2507-5E0E-4EF1-810E-BCF43843E385}" type="presParOf" srcId="{20E1D32D-903C-4A7A-B9B1-FDE05433A8D9}" destId="{A018D0F7-03F4-4526-B894-B55387E6298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74D4D7-39D3-438E-9C9C-F5D5E7E7B2A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3A8E602-9065-44E1-9A53-727F311939B8}">
      <dgm:prSet phldrT="[Testo]"/>
      <dgm:spPr>
        <a:xfrm>
          <a:off x="2175669" y="0"/>
          <a:ext cx="5711031" cy="43513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PT vengono avviate dandone </a:t>
          </a:r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ampia informazione 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 invitando tutti gli operatori che hanno contribuito alla costruzione della S3</a:t>
          </a:r>
        </a:p>
      </dgm:t>
    </dgm:pt>
    <dgm:pt modelId="{158E831F-2C9D-4409-AAA1-9BA836A92E0C}" type="parTrans" cxnId="{F06C6EFC-7D05-416D-B9B0-C9F106860F6D}">
      <dgm:prSet/>
      <dgm:spPr/>
      <dgm:t>
        <a:bodyPr/>
        <a:lstStyle/>
        <a:p>
          <a:endParaRPr lang="it-IT"/>
        </a:p>
      </dgm:t>
    </dgm:pt>
    <dgm:pt modelId="{99882C9C-39B7-4520-9D06-9DFB86AB8453}" type="sibTrans" cxnId="{F06C6EFC-7D05-416D-B9B0-C9F106860F6D}">
      <dgm:prSet/>
      <dgm:spPr/>
      <dgm:t>
        <a:bodyPr/>
        <a:lstStyle/>
        <a:p>
          <a:endParaRPr lang="it-IT"/>
        </a:p>
      </dgm:t>
    </dgm:pt>
    <dgm:pt modelId="{5BB73B46-B94A-44C2-8523-4F3AEC68A369}">
      <dgm:prSet/>
      <dgm:spPr>
        <a:xfrm>
          <a:off x="2175669" y="2066885"/>
          <a:ext cx="5711031" cy="206688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50000"/>
              <a:hueOff val="334258"/>
              <a:satOff val="8955"/>
              <a:lumOff val="3945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Sulla base dell’esperienza di funzionamento, il Regolamento delle PT sarà </a:t>
          </a:r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rivisto annualmente 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 comunque secondo la necessità</a:t>
          </a:r>
        </a:p>
      </dgm:t>
    </dgm:pt>
    <dgm:pt modelId="{9E6D8BB8-2349-4CEB-AA60-CB2A29FADBDB}" type="parTrans" cxnId="{43D28D3C-818B-4CC5-96DF-7ADEE014DA06}">
      <dgm:prSet/>
      <dgm:spPr/>
      <dgm:t>
        <a:bodyPr/>
        <a:lstStyle/>
        <a:p>
          <a:endParaRPr lang="it-IT"/>
        </a:p>
      </dgm:t>
    </dgm:pt>
    <dgm:pt modelId="{AB2BA09A-D19A-47E5-9F9E-A4FD074F4F24}" type="sibTrans" cxnId="{43D28D3C-818B-4CC5-96DF-7ADEE014DA06}">
      <dgm:prSet/>
      <dgm:spPr/>
      <dgm:t>
        <a:bodyPr/>
        <a:lstStyle/>
        <a:p>
          <a:endParaRPr lang="it-IT"/>
        </a:p>
      </dgm:t>
    </dgm:pt>
    <dgm:pt modelId="{EB0F55FD-D1C9-4F03-92CE-5635EFADB0BA}" type="pres">
      <dgm:prSet presAssocID="{F974D4D7-39D3-438E-9C9C-F5D5E7E7B2A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CE1824C-4EEC-44D2-8BCC-114ADCF0E0AC}" type="pres">
      <dgm:prSet presAssocID="{73A8E602-9065-44E1-9A53-727F311939B8}" presName="circle1" presStyleLbl="node1" presStyleIdx="0" presStyleCnt="2"/>
      <dgm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A953933-ECC7-4445-8A04-CA3797B4D6B3}" type="pres">
      <dgm:prSet presAssocID="{73A8E602-9065-44E1-9A53-727F311939B8}" presName="space" presStyleCnt="0"/>
      <dgm:spPr/>
    </dgm:pt>
    <dgm:pt modelId="{3C3091B7-E949-4449-99B0-5D2A00252063}" type="pres">
      <dgm:prSet presAssocID="{73A8E602-9065-44E1-9A53-727F311939B8}" presName="rect1" presStyleLbl="alignAcc1" presStyleIdx="0" presStyleCnt="2"/>
      <dgm:spPr/>
    </dgm:pt>
    <dgm:pt modelId="{5D07A2DD-1D43-4091-9933-074B75E954D9}" type="pres">
      <dgm:prSet presAssocID="{5BB73B46-B94A-44C2-8523-4F3AEC68A369}" presName="vertSpace2" presStyleLbl="node1" presStyleIdx="0" presStyleCnt="2"/>
      <dgm:spPr/>
    </dgm:pt>
    <dgm:pt modelId="{E2CEBE44-CEBF-481A-A206-C807AF4732A6}" type="pres">
      <dgm:prSet presAssocID="{5BB73B46-B94A-44C2-8523-4F3AEC68A369}" presName="circle2" presStyleLbl="node1" presStyleIdx="1" presStyleCnt="2"/>
      <dgm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shade val="50000"/>
            <a:hueOff val="334258"/>
            <a:satOff val="8955"/>
            <a:lumOff val="394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EE6376D-3E1C-4BD5-9E92-64832DDB5FFC}" type="pres">
      <dgm:prSet presAssocID="{5BB73B46-B94A-44C2-8523-4F3AEC68A369}" presName="rect2" presStyleLbl="alignAcc1" presStyleIdx="1" presStyleCnt="2"/>
      <dgm:spPr/>
    </dgm:pt>
    <dgm:pt modelId="{819EF190-534C-4EEE-A00C-8941E6C6BFD6}" type="pres">
      <dgm:prSet presAssocID="{73A8E602-9065-44E1-9A53-727F311939B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34EA2BC-E36E-4CEF-B3FD-A68132A45032}" type="pres">
      <dgm:prSet presAssocID="{5BB73B46-B94A-44C2-8523-4F3AEC68A36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0432442F-566E-4B83-B754-5FE5C4DBBE8A}" type="presOf" srcId="{5BB73B46-B94A-44C2-8523-4F3AEC68A369}" destId="{534EA2BC-E36E-4CEF-B3FD-A68132A45032}" srcOrd="1" destOrd="0" presId="urn:microsoft.com/office/officeart/2005/8/layout/target3"/>
    <dgm:cxn modelId="{43D28D3C-818B-4CC5-96DF-7ADEE014DA06}" srcId="{F974D4D7-39D3-438E-9C9C-F5D5E7E7B2AA}" destId="{5BB73B46-B94A-44C2-8523-4F3AEC68A369}" srcOrd="1" destOrd="0" parTransId="{9E6D8BB8-2349-4CEB-AA60-CB2A29FADBDB}" sibTransId="{AB2BA09A-D19A-47E5-9F9E-A4FD074F4F24}"/>
    <dgm:cxn modelId="{75C64876-9C28-4A64-BDB6-6ADF1F06C8B1}" type="presOf" srcId="{5BB73B46-B94A-44C2-8523-4F3AEC68A369}" destId="{1EE6376D-3E1C-4BD5-9E92-64832DDB5FFC}" srcOrd="0" destOrd="0" presId="urn:microsoft.com/office/officeart/2005/8/layout/target3"/>
    <dgm:cxn modelId="{DD297A79-C979-43F8-91AC-7C4CE649E3A4}" type="presOf" srcId="{F974D4D7-39D3-438E-9C9C-F5D5E7E7B2AA}" destId="{EB0F55FD-D1C9-4F03-92CE-5635EFADB0BA}" srcOrd="0" destOrd="0" presId="urn:microsoft.com/office/officeart/2005/8/layout/target3"/>
    <dgm:cxn modelId="{9C58D594-DB9F-4147-AE98-E0FB05701D78}" type="presOf" srcId="{73A8E602-9065-44E1-9A53-727F311939B8}" destId="{3C3091B7-E949-4449-99B0-5D2A00252063}" srcOrd="0" destOrd="0" presId="urn:microsoft.com/office/officeart/2005/8/layout/target3"/>
    <dgm:cxn modelId="{C3EF92CC-2526-467F-BBAC-DF5C4ACA1E6F}" type="presOf" srcId="{73A8E602-9065-44E1-9A53-727F311939B8}" destId="{819EF190-534C-4EEE-A00C-8941E6C6BFD6}" srcOrd="1" destOrd="0" presId="urn:microsoft.com/office/officeart/2005/8/layout/target3"/>
    <dgm:cxn modelId="{F06C6EFC-7D05-416D-B9B0-C9F106860F6D}" srcId="{F974D4D7-39D3-438E-9C9C-F5D5E7E7B2AA}" destId="{73A8E602-9065-44E1-9A53-727F311939B8}" srcOrd="0" destOrd="0" parTransId="{158E831F-2C9D-4409-AAA1-9BA836A92E0C}" sibTransId="{99882C9C-39B7-4520-9D06-9DFB86AB8453}"/>
    <dgm:cxn modelId="{FC2A844A-BC3D-41E7-A1E2-20CF9489A0A7}" type="presParOf" srcId="{EB0F55FD-D1C9-4F03-92CE-5635EFADB0BA}" destId="{DCE1824C-4EEC-44D2-8BCC-114ADCF0E0AC}" srcOrd="0" destOrd="0" presId="urn:microsoft.com/office/officeart/2005/8/layout/target3"/>
    <dgm:cxn modelId="{E58A0290-CCF4-4B4C-BEBE-2713C8BB9283}" type="presParOf" srcId="{EB0F55FD-D1C9-4F03-92CE-5635EFADB0BA}" destId="{FA953933-ECC7-4445-8A04-CA3797B4D6B3}" srcOrd="1" destOrd="0" presId="urn:microsoft.com/office/officeart/2005/8/layout/target3"/>
    <dgm:cxn modelId="{531C3EA9-F3FC-460A-A9DB-5771D4631709}" type="presParOf" srcId="{EB0F55FD-D1C9-4F03-92CE-5635EFADB0BA}" destId="{3C3091B7-E949-4449-99B0-5D2A00252063}" srcOrd="2" destOrd="0" presId="urn:microsoft.com/office/officeart/2005/8/layout/target3"/>
    <dgm:cxn modelId="{8A93B123-14F6-4B1C-8A76-3BC3BC351E46}" type="presParOf" srcId="{EB0F55FD-D1C9-4F03-92CE-5635EFADB0BA}" destId="{5D07A2DD-1D43-4091-9933-074B75E954D9}" srcOrd="3" destOrd="0" presId="urn:microsoft.com/office/officeart/2005/8/layout/target3"/>
    <dgm:cxn modelId="{9D56EB0A-F940-497B-BF93-90B193EC4B19}" type="presParOf" srcId="{EB0F55FD-D1C9-4F03-92CE-5635EFADB0BA}" destId="{E2CEBE44-CEBF-481A-A206-C807AF4732A6}" srcOrd="4" destOrd="0" presId="urn:microsoft.com/office/officeart/2005/8/layout/target3"/>
    <dgm:cxn modelId="{21DAC355-B919-4FE8-8ADD-6F135A622BC2}" type="presParOf" srcId="{EB0F55FD-D1C9-4F03-92CE-5635EFADB0BA}" destId="{1EE6376D-3E1C-4BD5-9E92-64832DDB5FFC}" srcOrd="5" destOrd="0" presId="urn:microsoft.com/office/officeart/2005/8/layout/target3"/>
    <dgm:cxn modelId="{E43AAC16-53D7-46EA-BC5E-4D2B263757AF}" type="presParOf" srcId="{EB0F55FD-D1C9-4F03-92CE-5635EFADB0BA}" destId="{819EF190-534C-4EEE-A00C-8941E6C6BFD6}" srcOrd="6" destOrd="0" presId="urn:microsoft.com/office/officeart/2005/8/layout/target3"/>
    <dgm:cxn modelId="{B43F47D4-BFD0-4E3F-B07C-7570C5979AD7}" type="presParOf" srcId="{EB0F55FD-D1C9-4F03-92CE-5635EFADB0BA}" destId="{534EA2BC-E36E-4CEF-B3FD-A68132A4503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CF536C-B5D7-4729-B545-82533282962D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AA0EE1A-214B-49AF-B789-F3D5CEB0D1D7}">
      <dgm:prSet phldrT="[Testo]" custT="1"/>
      <dgm:spPr/>
      <dgm:t>
        <a:bodyPr/>
        <a:lstStyle/>
        <a:p>
          <a:r>
            <a:rPr lang="it-IT" sz="2400" dirty="0"/>
            <a:t>Monitoraggio </a:t>
          </a:r>
          <a:r>
            <a:rPr lang="it-IT" sz="2400" b="1" dirty="0"/>
            <a:t>orientato ai risultati</a:t>
          </a:r>
        </a:p>
      </dgm:t>
    </dgm:pt>
    <dgm:pt modelId="{CFE32E94-5081-4B9F-A176-4B8A601DF0EF}" type="parTrans" cxnId="{B6211A8A-2FFF-42B9-846E-A4008D1E941B}">
      <dgm:prSet/>
      <dgm:spPr/>
      <dgm:t>
        <a:bodyPr/>
        <a:lstStyle/>
        <a:p>
          <a:endParaRPr lang="it-IT"/>
        </a:p>
      </dgm:t>
    </dgm:pt>
    <dgm:pt modelId="{7123240E-8EFB-4E73-A410-0EEDC1F90473}" type="sibTrans" cxnId="{B6211A8A-2FFF-42B9-846E-A4008D1E941B}">
      <dgm:prSet/>
      <dgm:spPr/>
      <dgm:t>
        <a:bodyPr/>
        <a:lstStyle/>
        <a:p>
          <a:endParaRPr lang="it-IT"/>
        </a:p>
      </dgm:t>
    </dgm:pt>
    <dgm:pt modelId="{606C6344-8B35-4F1D-A56D-1BDF763654EA}">
      <dgm:prSet custT="1"/>
      <dgm:spPr/>
      <dgm:t>
        <a:bodyPr/>
        <a:lstStyle/>
        <a:p>
          <a:r>
            <a:rPr lang="it-IT" sz="2400" dirty="0"/>
            <a:t>Pieno </a:t>
          </a:r>
          <a:r>
            <a:rPr lang="it-IT" sz="2400" b="1" dirty="0"/>
            <a:t>coinvolgimento </a:t>
          </a:r>
          <a:r>
            <a:rPr lang="it-IT" sz="2400" dirty="0"/>
            <a:t>degli stakeholder</a:t>
          </a:r>
        </a:p>
      </dgm:t>
    </dgm:pt>
    <dgm:pt modelId="{8A2B4361-3079-4DE9-8659-E675CC5C727F}" type="parTrans" cxnId="{F7B2C8E1-EFA9-4886-848A-F920866CE681}">
      <dgm:prSet/>
      <dgm:spPr/>
      <dgm:t>
        <a:bodyPr/>
        <a:lstStyle/>
        <a:p>
          <a:endParaRPr lang="it-IT"/>
        </a:p>
      </dgm:t>
    </dgm:pt>
    <dgm:pt modelId="{08C5F68F-42B2-45A6-A4A6-2C4ABE0F025D}" type="sibTrans" cxnId="{F7B2C8E1-EFA9-4886-848A-F920866CE681}">
      <dgm:prSet/>
      <dgm:spPr/>
      <dgm:t>
        <a:bodyPr/>
        <a:lstStyle/>
        <a:p>
          <a:endParaRPr lang="it-IT"/>
        </a:p>
      </dgm:t>
    </dgm:pt>
    <dgm:pt modelId="{6D8E46E9-4736-48A3-AD49-23C9095A0846}">
      <dgm:prSet custT="1"/>
      <dgm:spPr/>
      <dgm:t>
        <a:bodyPr/>
        <a:lstStyle/>
        <a:p>
          <a:r>
            <a:rPr lang="it-IT" sz="2400" b="1" dirty="0"/>
            <a:t>Apprendimento</a:t>
          </a:r>
          <a:r>
            <a:rPr lang="it-IT" sz="2400" dirty="0"/>
            <a:t> intelligente</a:t>
          </a:r>
        </a:p>
      </dgm:t>
    </dgm:pt>
    <dgm:pt modelId="{A2247CF6-E2EE-44EA-9292-9D5A9C5CE7BB}" type="parTrans" cxnId="{99CEEF9E-27C2-48D7-AAF5-9F5DF0D6FDFD}">
      <dgm:prSet/>
      <dgm:spPr/>
      <dgm:t>
        <a:bodyPr/>
        <a:lstStyle/>
        <a:p>
          <a:endParaRPr lang="it-IT"/>
        </a:p>
      </dgm:t>
    </dgm:pt>
    <dgm:pt modelId="{A1C6FADF-444E-4D78-9646-5C5ABC37CEC9}" type="sibTrans" cxnId="{99CEEF9E-27C2-48D7-AAF5-9F5DF0D6FDFD}">
      <dgm:prSet/>
      <dgm:spPr/>
      <dgm:t>
        <a:bodyPr/>
        <a:lstStyle/>
        <a:p>
          <a:endParaRPr lang="it-IT"/>
        </a:p>
      </dgm:t>
    </dgm:pt>
    <dgm:pt modelId="{0426E989-9063-4CF8-986A-DCDF0B1774A6}">
      <dgm:prSet custT="1"/>
      <dgm:spPr/>
      <dgm:t>
        <a:bodyPr/>
        <a:lstStyle/>
        <a:p>
          <a:r>
            <a:rPr lang="it-IT" sz="2400" b="1" dirty="0"/>
            <a:t>Processo on-</a:t>
          </a:r>
          <a:r>
            <a:rPr lang="it-IT" sz="2400" b="1" dirty="0" err="1"/>
            <a:t>going</a:t>
          </a:r>
          <a:r>
            <a:rPr lang="it-IT" sz="2400" b="1" dirty="0"/>
            <a:t> </a:t>
          </a:r>
          <a:r>
            <a:rPr lang="it-IT" sz="2400" dirty="0"/>
            <a:t>che alimenta il sistema di conoscenza regionale</a:t>
          </a:r>
        </a:p>
      </dgm:t>
    </dgm:pt>
    <dgm:pt modelId="{87889F0B-93B0-44CE-8224-AF2906673364}" type="parTrans" cxnId="{D4101E6B-AA19-45D1-9612-A683DE30AECE}">
      <dgm:prSet/>
      <dgm:spPr/>
      <dgm:t>
        <a:bodyPr/>
        <a:lstStyle/>
        <a:p>
          <a:endParaRPr lang="it-IT"/>
        </a:p>
      </dgm:t>
    </dgm:pt>
    <dgm:pt modelId="{FD8BD991-CC73-44F6-B684-03949D03C76D}" type="sibTrans" cxnId="{D4101E6B-AA19-45D1-9612-A683DE30AECE}">
      <dgm:prSet/>
      <dgm:spPr/>
      <dgm:t>
        <a:bodyPr/>
        <a:lstStyle/>
        <a:p>
          <a:endParaRPr lang="it-IT"/>
        </a:p>
      </dgm:t>
    </dgm:pt>
    <dgm:pt modelId="{EFC752B2-2723-40EB-93D8-8A2298068787}">
      <dgm:prSet custT="1"/>
      <dgm:spPr/>
      <dgm:t>
        <a:bodyPr/>
        <a:lstStyle/>
        <a:p>
          <a:r>
            <a:rPr lang="it-IT" sz="2400" b="1" dirty="0"/>
            <a:t>Condivisione in tempo reale</a:t>
          </a:r>
          <a:r>
            <a:rPr lang="it-IT" sz="2400" dirty="0"/>
            <a:t> con gli stakeholder (risultati e comportamenti)</a:t>
          </a:r>
        </a:p>
      </dgm:t>
    </dgm:pt>
    <dgm:pt modelId="{2FFC9E4A-DDF4-4276-A2A1-6C70F1361238}" type="parTrans" cxnId="{270C52D5-0EE0-4895-A36A-A4E8062D1E2E}">
      <dgm:prSet/>
      <dgm:spPr/>
      <dgm:t>
        <a:bodyPr/>
        <a:lstStyle/>
        <a:p>
          <a:endParaRPr lang="it-IT"/>
        </a:p>
      </dgm:t>
    </dgm:pt>
    <dgm:pt modelId="{727F6F30-3D03-4B3B-B84D-6B7DE118C8AA}" type="sibTrans" cxnId="{270C52D5-0EE0-4895-A36A-A4E8062D1E2E}">
      <dgm:prSet/>
      <dgm:spPr/>
      <dgm:t>
        <a:bodyPr/>
        <a:lstStyle/>
        <a:p>
          <a:endParaRPr lang="it-IT"/>
        </a:p>
      </dgm:t>
    </dgm:pt>
    <dgm:pt modelId="{CB90312A-4972-43C7-927F-95FD487F49F0}" type="pres">
      <dgm:prSet presAssocID="{DFCF536C-B5D7-4729-B545-82533282962D}" presName="vert0" presStyleCnt="0">
        <dgm:presLayoutVars>
          <dgm:dir/>
          <dgm:animOne val="branch"/>
          <dgm:animLvl val="lvl"/>
        </dgm:presLayoutVars>
      </dgm:prSet>
      <dgm:spPr/>
    </dgm:pt>
    <dgm:pt modelId="{70BC3BC8-FC52-4713-830D-1CED0418DD45}" type="pres">
      <dgm:prSet presAssocID="{FAA0EE1A-214B-49AF-B789-F3D5CEB0D1D7}" presName="thickLine" presStyleLbl="alignNode1" presStyleIdx="0" presStyleCnt="5"/>
      <dgm:spPr/>
    </dgm:pt>
    <dgm:pt modelId="{88365FC2-7D04-4839-958B-C3BFCF2A5169}" type="pres">
      <dgm:prSet presAssocID="{FAA0EE1A-214B-49AF-B789-F3D5CEB0D1D7}" presName="horz1" presStyleCnt="0"/>
      <dgm:spPr/>
    </dgm:pt>
    <dgm:pt modelId="{55EF7716-D0A8-4AA3-BA49-47B20625CE76}" type="pres">
      <dgm:prSet presAssocID="{FAA0EE1A-214B-49AF-B789-F3D5CEB0D1D7}" presName="tx1" presStyleLbl="revTx" presStyleIdx="0" presStyleCnt="5"/>
      <dgm:spPr/>
    </dgm:pt>
    <dgm:pt modelId="{30FE8031-39A7-4D06-BB86-F4C8349F71D2}" type="pres">
      <dgm:prSet presAssocID="{FAA0EE1A-214B-49AF-B789-F3D5CEB0D1D7}" presName="vert1" presStyleCnt="0"/>
      <dgm:spPr/>
    </dgm:pt>
    <dgm:pt modelId="{FCF8033F-A882-4A4B-BF24-E8A09C1B0BEA}" type="pres">
      <dgm:prSet presAssocID="{606C6344-8B35-4F1D-A56D-1BDF763654EA}" presName="thickLine" presStyleLbl="alignNode1" presStyleIdx="1" presStyleCnt="5"/>
      <dgm:spPr/>
    </dgm:pt>
    <dgm:pt modelId="{49E60F27-8588-4D55-874F-59406C20EB86}" type="pres">
      <dgm:prSet presAssocID="{606C6344-8B35-4F1D-A56D-1BDF763654EA}" presName="horz1" presStyleCnt="0"/>
      <dgm:spPr/>
    </dgm:pt>
    <dgm:pt modelId="{3B426C52-3FB1-4192-8906-776BDB0634D6}" type="pres">
      <dgm:prSet presAssocID="{606C6344-8B35-4F1D-A56D-1BDF763654EA}" presName="tx1" presStyleLbl="revTx" presStyleIdx="1" presStyleCnt="5"/>
      <dgm:spPr/>
    </dgm:pt>
    <dgm:pt modelId="{1A45C1BC-65FC-42DB-86DA-F1D7BAB69798}" type="pres">
      <dgm:prSet presAssocID="{606C6344-8B35-4F1D-A56D-1BDF763654EA}" presName="vert1" presStyleCnt="0"/>
      <dgm:spPr/>
    </dgm:pt>
    <dgm:pt modelId="{8102E942-DC7B-4FF7-9C68-C5508C955499}" type="pres">
      <dgm:prSet presAssocID="{6D8E46E9-4736-48A3-AD49-23C9095A0846}" presName="thickLine" presStyleLbl="alignNode1" presStyleIdx="2" presStyleCnt="5"/>
      <dgm:spPr/>
    </dgm:pt>
    <dgm:pt modelId="{22BA1EDC-0BB4-4856-A8AF-FA61E4547A81}" type="pres">
      <dgm:prSet presAssocID="{6D8E46E9-4736-48A3-AD49-23C9095A0846}" presName="horz1" presStyleCnt="0"/>
      <dgm:spPr/>
    </dgm:pt>
    <dgm:pt modelId="{3A78E16D-1676-4402-A9D6-42409BD5F415}" type="pres">
      <dgm:prSet presAssocID="{6D8E46E9-4736-48A3-AD49-23C9095A0846}" presName="tx1" presStyleLbl="revTx" presStyleIdx="2" presStyleCnt="5"/>
      <dgm:spPr/>
    </dgm:pt>
    <dgm:pt modelId="{17E11B77-F640-424E-8D42-4D5239954F89}" type="pres">
      <dgm:prSet presAssocID="{6D8E46E9-4736-48A3-AD49-23C9095A0846}" presName="vert1" presStyleCnt="0"/>
      <dgm:spPr/>
    </dgm:pt>
    <dgm:pt modelId="{2135F04A-8B51-430F-8FDD-FF6AFB970375}" type="pres">
      <dgm:prSet presAssocID="{0426E989-9063-4CF8-986A-DCDF0B1774A6}" presName="thickLine" presStyleLbl="alignNode1" presStyleIdx="3" presStyleCnt="5"/>
      <dgm:spPr/>
    </dgm:pt>
    <dgm:pt modelId="{65C41E72-7509-46EF-9120-D18F400D3E6D}" type="pres">
      <dgm:prSet presAssocID="{0426E989-9063-4CF8-986A-DCDF0B1774A6}" presName="horz1" presStyleCnt="0"/>
      <dgm:spPr/>
    </dgm:pt>
    <dgm:pt modelId="{6B8D7DD1-A5D9-4D78-8B0D-716D8575D0F7}" type="pres">
      <dgm:prSet presAssocID="{0426E989-9063-4CF8-986A-DCDF0B1774A6}" presName="tx1" presStyleLbl="revTx" presStyleIdx="3" presStyleCnt="5"/>
      <dgm:spPr/>
    </dgm:pt>
    <dgm:pt modelId="{0B75F156-8BB8-45AA-BEE2-0E742BC01A05}" type="pres">
      <dgm:prSet presAssocID="{0426E989-9063-4CF8-986A-DCDF0B1774A6}" presName="vert1" presStyleCnt="0"/>
      <dgm:spPr/>
    </dgm:pt>
    <dgm:pt modelId="{D8291C34-901D-4B65-892F-6EED77A52FD3}" type="pres">
      <dgm:prSet presAssocID="{EFC752B2-2723-40EB-93D8-8A2298068787}" presName="thickLine" presStyleLbl="alignNode1" presStyleIdx="4" presStyleCnt="5"/>
      <dgm:spPr/>
    </dgm:pt>
    <dgm:pt modelId="{090EA64E-C8F9-494E-8331-CB754C70A607}" type="pres">
      <dgm:prSet presAssocID="{EFC752B2-2723-40EB-93D8-8A2298068787}" presName="horz1" presStyleCnt="0"/>
      <dgm:spPr/>
    </dgm:pt>
    <dgm:pt modelId="{E8D69FD6-A948-4508-B3E9-8FC840748309}" type="pres">
      <dgm:prSet presAssocID="{EFC752B2-2723-40EB-93D8-8A2298068787}" presName="tx1" presStyleLbl="revTx" presStyleIdx="4" presStyleCnt="5"/>
      <dgm:spPr/>
    </dgm:pt>
    <dgm:pt modelId="{3F936BF0-5319-42F5-90EA-7B2569DE518B}" type="pres">
      <dgm:prSet presAssocID="{EFC752B2-2723-40EB-93D8-8A2298068787}" presName="vert1" presStyleCnt="0"/>
      <dgm:spPr/>
    </dgm:pt>
  </dgm:ptLst>
  <dgm:cxnLst>
    <dgm:cxn modelId="{493B2002-036F-4670-BFD1-DE4197B89E97}" type="presOf" srcId="{0426E989-9063-4CF8-986A-DCDF0B1774A6}" destId="{6B8D7DD1-A5D9-4D78-8B0D-716D8575D0F7}" srcOrd="0" destOrd="0" presId="urn:microsoft.com/office/officeart/2008/layout/LinedList"/>
    <dgm:cxn modelId="{B5595308-D1DE-4A5B-BD39-189E030B483B}" type="presOf" srcId="{FAA0EE1A-214B-49AF-B789-F3D5CEB0D1D7}" destId="{55EF7716-D0A8-4AA3-BA49-47B20625CE76}" srcOrd="0" destOrd="0" presId="urn:microsoft.com/office/officeart/2008/layout/LinedList"/>
    <dgm:cxn modelId="{DD3C000C-B933-4BB3-BB8B-EC17B4625065}" type="presOf" srcId="{DFCF536C-B5D7-4729-B545-82533282962D}" destId="{CB90312A-4972-43C7-927F-95FD487F49F0}" srcOrd="0" destOrd="0" presId="urn:microsoft.com/office/officeart/2008/layout/LinedList"/>
    <dgm:cxn modelId="{08579B32-83C0-40F0-955E-88A053465B1D}" type="presOf" srcId="{EFC752B2-2723-40EB-93D8-8A2298068787}" destId="{E8D69FD6-A948-4508-B3E9-8FC840748309}" srcOrd="0" destOrd="0" presId="urn:microsoft.com/office/officeart/2008/layout/LinedList"/>
    <dgm:cxn modelId="{D4101E6B-AA19-45D1-9612-A683DE30AECE}" srcId="{DFCF536C-B5D7-4729-B545-82533282962D}" destId="{0426E989-9063-4CF8-986A-DCDF0B1774A6}" srcOrd="3" destOrd="0" parTransId="{87889F0B-93B0-44CE-8224-AF2906673364}" sibTransId="{FD8BD991-CC73-44F6-B684-03949D03C76D}"/>
    <dgm:cxn modelId="{1647C679-1C8C-4EF9-98EC-5A4515E4CB29}" type="presOf" srcId="{606C6344-8B35-4F1D-A56D-1BDF763654EA}" destId="{3B426C52-3FB1-4192-8906-776BDB0634D6}" srcOrd="0" destOrd="0" presId="urn:microsoft.com/office/officeart/2008/layout/LinedList"/>
    <dgm:cxn modelId="{83BFA682-B64C-4A86-BB44-FE38A350F6ED}" type="presOf" srcId="{6D8E46E9-4736-48A3-AD49-23C9095A0846}" destId="{3A78E16D-1676-4402-A9D6-42409BD5F415}" srcOrd="0" destOrd="0" presId="urn:microsoft.com/office/officeart/2008/layout/LinedList"/>
    <dgm:cxn modelId="{B6211A8A-2FFF-42B9-846E-A4008D1E941B}" srcId="{DFCF536C-B5D7-4729-B545-82533282962D}" destId="{FAA0EE1A-214B-49AF-B789-F3D5CEB0D1D7}" srcOrd="0" destOrd="0" parTransId="{CFE32E94-5081-4B9F-A176-4B8A601DF0EF}" sibTransId="{7123240E-8EFB-4E73-A410-0EEDC1F90473}"/>
    <dgm:cxn modelId="{99CEEF9E-27C2-48D7-AAF5-9F5DF0D6FDFD}" srcId="{DFCF536C-B5D7-4729-B545-82533282962D}" destId="{6D8E46E9-4736-48A3-AD49-23C9095A0846}" srcOrd="2" destOrd="0" parTransId="{A2247CF6-E2EE-44EA-9292-9D5A9C5CE7BB}" sibTransId="{A1C6FADF-444E-4D78-9646-5C5ABC37CEC9}"/>
    <dgm:cxn modelId="{270C52D5-0EE0-4895-A36A-A4E8062D1E2E}" srcId="{DFCF536C-B5D7-4729-B545-82533282962D}" destId="{EFC752B2-2723-40EB-93D8-8A2298068787}" srcOrd="4" destOrd="0" parTransId="{2FFC9E4A-DDF4-4276-A2A1-6C70F1361238}" sibTransId="{727F6F30-3D03-4B3B-B84D-6B7DE118C8AA}"/>
    <dgm:cxn modelId="{F7B2C8E1-EFA9-4886-848A-F920866CE681}" srcId="{DFCF536C-B5D7-4729-B545-82533282962D}" destId="{606C6344-8B35-4F1D-A56D-1BDF763654EA}" srcOrd="1" destOrd="0" parTransId="{8A2B4361-3079-4DE9-8659-E675CC5C727F}" sibTransId="{08C5F68F-42B2-45A6-A4A6-2C4ABE0F025D}"/>
    <dgm:cxn modelId="{4A9E2520-9D85-4F95-9B9C-626D6CB88B5D}" type="presParOf" srcId="{CB90312A-4972-43C7-927F-95FD487F49F0}" destId="{70BC3BC8-FC52-4713-830D-1CED0418DD45}" srcOrd="0" destOrd="0" presId="urn:microsoft.com/office/officeart/2008/layout/LinedList"/>
    <dgm:cxn modelId="{26C694F4-8A69-4DFA-8602-1F0DC8BED9B5}" type="presParOf" srcId="{CB90312A-4972-43C7-927F-95FD487F49F0}" destId="{88365FC2-7D04-4839-958B-C3BFCF2A5169}" srcOrd="1" destOrd="0" presId="urn:microsoft.com/office/officeart/2008/layout/LinedList"/>
    <dgm:cxn modelId="{6E4CA6BB-B32A-4C55-8E89-52F2C95E05C5}" type="presParOf" srcId="{88365FC2-7D04-4839-958B-C3BFCF2A5169}" destId="{55EF7716-D0A8-4AA3-BA49-47B20625CE76}" srcOrd="0" destOrd="0" presId="urn:microsoft.com/office/officeart/2008/layout/LinedList"/>
    <dgm:cxn modelId="{6758B792-5436-4F47-8ABF-620E49E0A7D9}" type="presParOf" srcId="{88365FC2-7D04-4839-958B-C3BFCF2A5169}" destId="{30FE8031-39A7-4D06-BB86-F4C8349F71D2}" srcOrd="1" destOrd="0" presId="urn:microsoft.com/office/officeart/2008/layout/LinedList"/>
    <dgm:cxn modelId="{C03F3227-2AFF-4561-A827-2EC08F9745EA}" type="presParOf" srcId="{CB90312A-4972-43C7-927F-95FD487F49F0}" destId="{FCF8033F-A882-4A4B-BF24-E8A09C1B0BEA}" srcOrd="2" destOrd="0" presId="urn:microsoft.com/office/officeart/2008/layout/LinedList"/>
    <dgm:cxn modelId="{027670CF-9E37-4EBD-B28F-37B3C9A2436B}" type="presParOf" srcId="{CB90312A-4972-43C7-927F-95FD487F49F0}" destId="{49E60F27-8588-4D55-874F-59406C20EB86}" srcOrd="3" destOrd="0" presId="urn:microsoft.com/office/officeart/2008/layout/LinedList"/>
    <dgm:cxn modelId="{336DD665-AA5C-421F-A2BD-FB4BEC4CB55A}" type="presParOf" srcId="{49E60F27-8588-4D55-874F-59406C20EB86}" destId="{3B426C52-3FB1-4192-8906-776BDB0634D6}" srcOrd="0" destOrd="0" presId="urn:microsoft.com/office/officeart/2008/layout/LinedList"/>
    <dgm:cxn modelId="{BCFE7207-A03D-44A1-A279-8FB64910FCC5}" type="presParOf" srcId="{49E60F27-8588-4D55-874F-59406C20EB86}" destId="{1A45C1BC-65FC-42DB-86DA-F1D7BAB69798}" srcOrd="1" destOrd="0" presId="urn:microsoft.com/office/officeart/2008/layout/LinedList"/>
    <dgm:cxn modelId="{3A73CFC6-F0FF-4550-8CB0-418B3DAA078B}" type="presParOf" srcId="{CB90312A-4972-43C7-927F-95FD487F49F0}" destId="{8102E942-DC7B-4FF7-9C68-C5508C955499}" srcOrd="4" destOrd="0" presId="urn:microsoft.com/office/officeart/2008/layout/LinedList"/>
    <dgm:cxn modelId="{F6B86297-306B-4A34-BE5B-5529A63986BF}" type="presParOf" srcId="{CB90312A-4972-43C7-927F-95FD487F49F0}" destId="{22BA1EDC-0BB4-4856-A8AF-FA61E4547A81}" srcOrd="5" destOrd="0" presId="urn:microsoft.com/office/officeart/2008/layout/LinedList"/>
    <dgm:cxn modelId="{8DFC9FF5-0318-48A8-A167-0B4CC492D7C6}" type="presParOf" srcId="{22BA1EDC-0BB4-4856-A8AF-FA61E4547A81}" destId="{3A78E16D-1676-4402-A9D6-42409BD5F415}" srcOrd="0" destOrd="0" presId="urn:microsoft.com/office/officeart/2008/layout/LinedList"/>
    <dgm:cxn modelId="{2A69FBFA-86B2-4FDF-9AA4-C588526B1465}" type="presParOf" srcId="{22BA1EDC-0BB4-4856-A8AF-FA61E4547A81}" destId="{17E11B77-F640-424E-8D42-4D5239954F89}" srcOrd="1" destOrd="0" presId="urn:microsoft.com/office/officeart/2008/layout/LinedList"/>
    <dgm:cxn modelId="{3F3357D2-4A8A-4709-B000-8B85F098E28E}" type="presParOf" srcId="{CB90312A-4972-43C7-927F-95FD487F49F0}" destId="{2135F04A-8B51-430F-8FDD-FF6AFB970375}" srcOrd="6" destOrd="0" presId="urn:microsoft.com/office/officeart/2008/layout/LinedList"/>
    <dgm:cxn modelId="{BA9D1311-17CE-4C77-B875-FDDE94174E9D}" type="presParOf" srcId="{CB90312A-4972-43C7-927F-95FD487F49F0}" destId="{65C41E72-7509-46EF-9120-D18F400D3E6D}" srcOrd="7" destOrd="0" presId="urn:microsoft.com/office/officeart/2008/layout/LinedList"/>
    <dgm:cxn modelId="{BA6574D8-3CE0-4329-A616-703FBB60AE1F}" type="presParOf" srcId="{65C41E72-7509-46EF-9120-D18F400D3E6D}" destId="{6B8D7DD1-A5D9-4D78-8B0D-716D8575D0F7}" srcOrd="0" destOrd="0" presId="urn:microsoft.com/office/officeart/2008/layout/LinedList"/>
    <dgm:cxn modelId="{3B289325-9C2C-45D3-BBA6-EFE0D7672375}" type="presParOf" srcId="{65C41E72-7509-46EF-9120-D18F400D3E6D}" destId="{0B75F156-8BB8-45AA-BEE2-0E742BC01A05}" srcOrd="1" destOrd="0" presId="urn:microsoft.com/office/officeart/2008/layout/LinedList"/>
    <dgm:cxn modelId="{12CDFB59-188B-40CA-B76A-D157FB861E73}" type="presParOf" srcId="{CB90312A-4972-43C7-927F-95FD487F49F0}" destId="{D8291C34-901D-4B65-892F-6EED77A52FD3}" srcOrd="8" destOrd="0" presId="urn:microsoft.com/office/officeart/2008/layout/LinedList"/>
    <dgm:cxn modelId="{00E597EA-B9AF-457A-B656-E1B1F5AB3C86}" type="presParOf" srcId="{CB90312A-4972-43C7-927F-95FD487F49F0}" destId="{090EA64E-C8F9-494E-8331-CB754C70A607}" srcOrd="9" destOrd="0" presId="urn:microsoft.com/office/officeart/2008/layout/LinedList"/>
    <dgm:cxn modelId="{7D2AC85F-E378-460F-A438-36C7EBD975EA}" type="presParOf" srcId="{090EA64E-C8F9-494E-8331-CB754C70A607}" destId="{E8D69FD6-A948-4508-B3E9-8FC840748309}" srcOrd="0" destOrd="0" presId="urn:microsoft.com/office/officeart/2008/layout/LinedList"/>
    <dgm:cxn modelId="{D4861020-A7BC-4D60-B859-826BFA22D8FC}" type="presParOf" srcId="{090EA64E-C8F9-494E-8331-CB754C70A607}" destId="{3F936BF0-5319-42F5-90EA-7B2569DE51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35F36C-EB65-4A17-8615-98AC8282AD2F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5B543C91-BDD2-4FD0-9D50-6FFC1B945866}">
      <dgm:prSet phldrT="[Testo]" custT="1"/>
      <dgm:spPr>
        <a:xfrm>
          <a:off x="2608201" y="3431286"/>
          <a:ext cx="2852454" cy="912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Coinvolgimento degli stakeholder 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nella lettura e definizione degli indicatori</a:t>
          </a:r>
        </a:p>
      </dgm:t>
    </dgm:pt>
    <dgm:pt modelId="{80244781-EC4F-453B-A9C4-A55C64F54C5E}" type="parTrans" cxnId="{B955352D-787F-4EEC-A797-16EC6EB92D46}">
      <dgm:prSet/>
      <dgm:spPr/>
      <dgm:t>
        <a:bodyPr/>
        <a:lstStyle/>
        <a:p>
          <a:endParaRPr lang="it-IT"/>
        </a:p>
      </dgm:t>
    </dgm:pt>
    <dgm:pt modelId="{93FD9B6A-4A3D-49DA-8C73-3C8D3F50EFD1}" type="sibTrans" cxnId="{B955352D-787F-4EEC-A797-16EC6EB92D46}">
      <dgm:prSet/>
      <dgm:spPr/>
      <dgm:t>
        <a:bodyPr/>
        <a:lstStyle/>
        <a:p>
          <a:endParaRPr lang="it-IT"/>
        </a:p>
      </dgm:t>
    </dgm:pt>
    <dgm:pt modelId="{76870C1E-BF39-4977-8A33-AA4A60F7CECF}">
      <dgm:prSet custT="1"/>
      <dgm:spPr>
        <a:xfrm>
          <a:off x="238857" y="2451037"/>
          <a:ext cx="2606274" cy="912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4500961"/>
              <a:satOff val="407"/>
              <a:lumOff val="-431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Ampliamento della base informativa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 fornita dal SIURP</a:t>
          </a:r>
        </a:p>
      </dgm:t>
    </dgm:pt>
    <dgm:pt modelId="{2ABE0913-40FB-4432-87D3-0486F7FE3513}" type="parTrans" cxnId="{47883FEA-3E9A-4F33-BD5E-CED7807D5978}">
      <dgm:prSet/>
      <dgm:spPr/>
      <dgm:t>
        <a:bodyPr/>
        <a:lstStyle/>
        <a:p>
          <a:endParaRPr lang="it-IT"/>
        </a:p>
      </dgm:t>
    </dgm:pt>
    <dgm:pt modelId="{3FAB82B3-BA8E-493F-845C-8ABB257492B1}" type="sibTrans" cxnId="{47883FEA-3E9A-4F33-BD5E-CED7807D5978}">
      <dgm:prSet/>
      <dgm:spPr/>
      <dgm:t>
        <a:bodyPr/>
        <a:lstStyle/>
        <a:p>
          <a:endParaRPr lang="it-IT"/>
        </a:p>
      </dgm:t>
    </dgm:pt>
    <dgm:pt modelId="{6EF5CB49-6F66-444B-B256-9CB2D3269892}">
      <dgm:prSet custT="1"/>
      <dgm:spPr>
        <a:xfrm rot="20700000">
          <a:off x="3392606" y="191286"/>
          <a:ext cx="1702258" cy="1702258"/>
        </a:xfrm>
        <a:prstGeom prst="gear6">
          <a:avLst/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 anchor="ctr" anchorCtr="0"/>
        <a:lstStyle/>
        <a:p>
          <a:endParaRPr lang="it-IT" sz="2000" b="1" dirty="0">
            <a:solidFill>
              <a:sysClr val="window" lastClr="FFFFFF"/>
            </a:solidFill>
            <a:latin typeface="Calibri"/>
            <a:ea typeface="MS PGothic"/>
            <a:cs typeface="+mn-cs"/>
          </a:endParaRPr>
        </a:p>
        <a:p>
          <a:r>
            <a:rPr lang="it-IT" sz="2400" b="1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S3</a:t>
          </a:r>
          <a:endParaRPr lang="it-IT" sz="2000" b="1" dirty="0">
            <a:solidFill>
              <a:sysClr val="window" lastClr="FFFFFF"/>
            </a:solidFill>
            <a:latin typeface="Calibri"/>
            <a:ea typeface="MS PGothic"/>
            <a:cs typeface="+mn-cs"/>
          </a:endParaRPr>
        </a:p>
      </dgm:t>
    </dgm:pt>
    <dgm:pt modelId="{AFD9A0F5-8723-4172-8B0D-FBB1909F9299}" type="parTrans" cxnId="{577A2D54-579D-4D53-8480-8DC81B361D5A}">
      <dgm:prSet/>
      <dgm:spPr/>
      <dgm:t>
        <a:bodyPr/>
        <a:lstStyle/>
        <a:p>
          <a:endParaRPr lang="it-IT"/>
        </a:p>
      </dgm:t>
    </dgm:pt>
    <dgm:pt modelId="{C47F2834-06DF-4244-8A18-45CE830B6A2D}" type="sibTrans" cxnId="{577A2D54-579D-4D53-8480-8DC81B361D5A}">
      <dgm:prSet/>
      <dgm:spPr>
        <a:xfrm>
          <a:off x="2998856" y="-182211"/>
          <a:ext cx="2395385" cy="239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DC03B7BE-BE18-4215-B9F4-9ADD54F6A912}">
      <dgm:prSet custT="1"/>
      <dgm:spPr>
        <a:xfrm>
          <a:off x="4791739" y="160402"/>
          <a:ext cx="2273413" cy="9121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9001922"/>
              <a:satOff val="813"/>
              <a:lumOff val="-863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Condivisione in tempo reale</a:t>
          </a:r>
          <a:r>
            <a:rPr lang="it-I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 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con gli stakeholder</a:t>
          </a:r>
        </a:p>
      </dgm:t>
    </dgm:pt>
    <dgm:pt modelId="{C685DE5D-B535-4CA1-A13A-0368974BA76B}" type="parTrans" cxnId="{D8127B3D-DE80-49C4-8648-6E44DEFDA6A7}">
      <dgm:prSet/>
      <dgm:spPr/>
      <dgm:t>
        <a:bodyPr/>
        <a:lstStyle/>
        <a:p>
          <a:endParaRPr lang="it-IT"/>
        </a:p>
      </dgm:t>
    </dgm:pt>
    <dgm:pt modelId="{2FCF9360-D904-4E89-8268-DF800CFDB817}" type="sibTrans" cxnId="{D8127B3D-DE80-49C4-8648-6E44DEFDA6A7}">
      <dgm:prSet/>
      <dgm:spPr/>
      <dgm:t>
        <a:bodyPr/>
        <a:lstStyle/>
        <a:p>
          <a:endParaRPr lang="it-IT"/>
        </a:p>
      </dgm:t>
    </dgm:pt>
    <dgm:pt modelId="{2958D4DA-02BC-4958-A5E0-ED135D47BA85}">
      <dgm:prSet phldrT="[Testo]" custT="1"/>
      <dgm:spPr>
        <a:xfrm>
          <a:off x="3739126" y="1954530"/>
          <a:ext cx="2529407" cy="2388870"/>
        </a:xfrm>
        <a:prstGeom prst="gear9">
          <a:avLst/>
        </a:prstGeom>
        <a:solidFill>
          <a:srgbClr val="FEB80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/>
        <a:lstStyle/>
        <a:p>
          <a:r>
            <a:rPr lang="it-IT" sz="2400" b="1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Piattaforme Tematiche</a:t>
          </a:r>
        </a:p>
      </dgm:t>
    </dgm:pt>
    <dgm:pt modelId="{909C6C3C-8646-4135-89C2-3A46087DA900}" type="parTrans" cxnId="{675670E4-7136-4C75-96D5-A3AF39467F39}">
      <dgm:prSet/>
      <dgm:spPr/>
      <dgm:t>
        <a:bodyPr/>
        <a:lstStyle/>
        <a:p>
          <a:endParaRPr lang="it-IT"/>
        </a:p>
      </dgm:t>
    </dgm:pt>
    <dgm:pt modelId="{4D449FF8-922B-43E9-B1F1-DFBE778B681F}" type="sibTrans" cxnId="{675670E4-7136-4C75-96D5-A3AF39467F39}">
      <dgm:prSet/>
      <dgm:spPr>
        <a:xfrm>
          <a:off x="3627344" y="1593122"/>
          <a:ext cx="3057753" cy="3057753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5158AE9E-060A-408B-ABC2-2F060F4071A5}">
      <dgm:prSet custT="1"/>
      <dgm:spPr>
        <a:xfrm>
          <a:off x="2126336" y="1167193"/>
          <a:ext cx="2323701" cy="2182749"/>
        </a:xfrm>
        <a:prstGeom prst="gear6">
          <a:avLst/>
        </a:prstGeom>
        <a:solidFill>
          <a:srgbClr val="FEB80A">
            <a:hueOff val="4500961"/>
            <a:satOff val="407"/>
            <a:lumOff val="-43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/>
        <a:lstStyle/>
        <a:p>
          <a:r>
            <a:rPr lang="it-IT" sz="2000" b="1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Piattaforma </a:t>
          </a:r>
          <a:r>
            <a:rPr lang="it-IT" sz="2400" b="1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Bandi on line</a:t>
          </a:r>
        </a:p>
      </dgm:t>
    </dgm:pt>
    <dgm:pt modelId="{B9D38480-126D-4179-9FCE-0726633ED070}" type="parTrans" cxnId="{F43FB949-14B3-4ECD-9885-98035A5D1F07}">
      <dgm:prSet/>
      <dgm:spPr/>
      <dgm:t>
        <a:bodyPr/>
        <a:lstStyle/>
        <a:p>
          <a:endParaRPr lang="it-IT"/>
        </a:p>
      </dgm:t>
    </dgm:pt>
    <dgm:pt modelId="{26654489-F959-4251-8C80-6C0E5065F580}" type="sibTrans" cxnId="{F43FB949-14B3-4ECD-9885-98035A5D1F07}">
      <dgm:prSet/>
      <dgm:spPr>
        <a:xfrm>
          <a:off x="2111824" y="1004836"/>
          <a:ext cx="2221649" cy="2221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EB80A">
            <a:hueOff val="4500961"/>
            <a:satOff val="407"/>
            <a:lumOff val="-43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7A0A650E-A4CE-4C25-9F1A-B8138A63804A}" type="pres">
      <dgm:prSet presAssocID="{C035F36C-EB65-4A17-8615-98AC8282AD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A7F3A8-F9C0-4948-9DC0-9455C3FCA29B}" type="pres">
      <dgm:prSet presAssocID="{2958D4DA-02BC-4958-A5E0-ED135D47BA85}" presName="gear1" presStyleLbl="node1" presStyleIdx="0" presStyleCnt="3" custScaleX="105883" custLinFactNeighborX="3423" custLinFactNeighborY="-967">
        <dgm:presLayoutVars>
          <dgm:chMax val="1"/>
          <dgm:bulletEnabled val="1"/>
        </dgm:presLayoutVars>
      </dgm:prSet>
      <dgm:spPr/>
    </dgm:pt>
    <dgm:pt modelId="{3295560E-91DB-4C5B-8313-637C04B576A1}" type="pres">
      <dgm:prSet presAssocID="{2958D4DA-02BC-4958-A5E0-ED135D47BA85}" presName="gear1srcNode" presStyleLbl="node1" presStyleIdx="0" presStyleCnt="3"/>
      <dgm:spPr/>
    </dgm:pt>
    <dgm:pt modelId="{30AEB1F0-7FB0-45D3-8377-6C73E23F3627}" type="pres">
      <dgm:prSet presAssocID="{2958D4DA-02BC-4958-A5E0-ED135D47BA85}" presName="gear1dstNode" presStyleLbl="node1" presStyleIdx="0" presStyleCnt="3"/>
      <dgm:spPr/>
    </dgm:pt>
    <dgm:pt modelId="{AAE0A0AF-66F9-40B9-AAB4-CBBDE7C202B2}" type="pres">
      <dgm:prSet presAssocID="{2958D4DA-02BC-4958-A5E0-ED135D47BA85}" presName="gear1ch" presStyleLbl="fgAcc1" presStyleIdx="0" presStyleCnt="3" custScaleX="187638" custLinFactNeighborX="-12659" custLinFactNeighborY="26886">
        <dgm:presLayoutVars>
          <dgm:chMax val="0"/>
          <dgm:bulletEnabled val="1"/>
        </dgm:presLayoutVars>
      </dgm:prSet>
      <dgm:spPr/>
    </dgm:pt>
    <dgm:pt modelId="{7261460D-9088-4610-A00B-C5763B41249A}" type="pres">
      <dgm:prSet presAssocID="{5158AE9E-060A-408B-ABC2-2F060F4071A5}" presName="gear2" presStyleLbl="node1" presStyleIdx="1" presStyleCnt="3" custScaleX="137698" custScaleY="127677" custLinFactNeighborX="-4726" custLinFactNeighborY="-2331">
        <dgm:presLayoutVars>
          <dgm:chMax val="1"/>
          <dgm:bulletEnabled val="1"/>
        </dgm:presLayoutVars>
      </dgm:prSet>
      <dgm:spPr/>
    </dgm:pt>
    <dgm:pt modelId="{E7850F8E-CAC0-4F9F-B941-E636A8DA5308}" type="pres">
      <dgm:prSet presAssocID="{5158AE9E-060A-408B-ABC2-2F060F4071A5}" presName="gear2srcNode" presStyleLbl="node1" presStyleIdx="1" presStyleCnt="3"/>
      <dgm:spPr/>
    </dgm:pt>
    <dgm:pt modelId="{610F5E30-F7EF-4B32-9080-2D5051BC1594}" type="pres">
      <dgm:prSet presAssocID="{5158AE9E-060A-408B-ABC2-2F060F4071A5}" presName="gear2dstNode" presStyleLbl="node1" presStyleIdx="1" presStyleCnt="3"/>
      <dgm:spPr/>
    </dgm:pt>
    <dgm:pt modelId="{7FD056CA-39E4-41BF-ACA2-52D0FB089528}" type="pres">
      <dgm:prSet presAssocID="{5158AE9E-060A-408B-ABC2-2F060F4071A5}" presName="gear2ch" presStyleLbl="fgAcc1" presStyleIdx="1" presStyleCnt="3" custScaleX="171444" custLinFactNeighborX="-70581" custLinFactNeighborY="-7470">
        <dgm:presLayoutVars>
          <dgm:chMax val="0"/>
          <dgm:bulletEnabled val="1"/>
        </dgm:presLayoutVars>
      </dgm:prSet>
      <dgm:spPr/>
    </dgm:pt>
    <dgm:pt modelId="{F73AEEF2-A210-4D24-95A7-512C68751482}" type="pres">
      <dgm:prSet presAssocID="{6EF5CB49-6F66-444B-B256-9CB2D3269892}" presName="gear3" presStyleLbl="node1" presStyleIdx="2" presStyleCnt="3" custScaleX="103686" custScaleY="102079" custLinFactNeighborX="4834" custLinFactNeighborY="-1626"/>
      <dgm:spPr/>
    </dgm:pt>
    <dgm:pt modelId="{9E983A33-D1DE-4D5E-82B5-7596FC2799CA}" type="pres">
      <dgm:prSet presAssocID="{6EF5CB49-6F66-444B-B256-9CB2D326989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4639BC6-2F16-447F-A917-A315F33E0A66}" type="pres">
      <dgm:prSet presAssocID="{6EF5CB49-6F66-444B-B256-9CB2D3269892}" presName="gear3srcNode" presStyleLbl="node1" presStyleIdx="2" presStyleCnt="3"/>
      <dgm:spPr/>
    </dgm:pt>
    <dgm:pt modelId="{9092F730-58CD-4C3B-A01A-94193344BFBA}" type="pres">
      <dgm:prSet presAssocID="{6EF5CB49-6F66-444B-B256-9CB2D3269892}" presName="gear3dstNode" presStyleLbl="node1" presStyleIdx="2" presStyleCnt="3"/>
      <dgm:spPr/>
    </dgm:pt>
    <dgm:pt modelId="{D01B8334-FC63-4E7F-A46D-E6A823E9C89C}" type="pres">
      <dgm:prSet presAssocID="{6EF5CB49-6F66-444B-B256-9CB2D3269892}" presName="gear3ch" presStyleLbl="fgAcc1" presStyleIdx="2" presStyleCnt="3" custScaleX="149548" custLinFactNeighborX="32251" custLinFactNeighborY="-44319">
        <dgm:presLayoutVars>
          <dgm:chMax val="0"/>
          <dgm:bulletEnabled val="1"/>
        </dgm:presLayoutVars>
      </dgm:prSet>
      <dgm:spPr/>
    </dgm:pt>
    <dgm:pt modelId="{A370F74B-C062-4529-A45F-083A73654CD5}" type="pres">
      <dgm:prSet presAssocID="{4D449FF8-922B-43E9-B1F1-DFBE778B681F}" presName="connector1" presStyleLbl="sibTrans2D1" presStyleIdx="0" presStyleCnt="3" custLinFactNeighborX="709" custLinFactNeighborY="416"/>
      <dgm:spPr/>
    </dgm:pt>
    <dgm:pt modelId="{EAE3D29A-39FD-4C90-B1B7-4E8B31B7CAA9}" type="pres">
      <dgm:prSet presAssocID="{26654489-F959-4251-8C80-6C0E5065F580}" presName="connector2" presStyleLbl="sibTrans2D1" presStyleIdx="1" presStyleCnt="3" custScaleX="119463" custScaleY="124979" custLinFactNeighborX="-4261" custLinFactNeighborY="-728"/>
      <dgm:spPr/>
    </dgm:pt>
    <dgm:pt modelId="{DC133AF9-A528-406D-9AD2-DAC639ACAA88}" type="pres">
      <dgm:prSet presAssocID="{C47F2834-06DF-4244-8A18-45CE830B6A2D}" presName="connector3" presStyleLbl="sibTrans2D1" presStyleIdx="2" presStyleCnt="3" custLinFactNeighborX="5336" custLinFactNeighborY="-722"/>
      <dgm:spPr/>
    </dgm:pt>
  </dgm:ptLst>
  <dgm:cxnLst>
    <dgm:cxn modelId="{B646F71C-9A36-498B-91B0-F007DA231034}" type="presOf" srcId="{2958D4DA-02BC-4958-A5E0-ED135D47BA85}" destId="{30AEB1F0-7FB0-45D3-8377-6C73E23F3627}" srcOrd="2" destOrd="0" presId="urn:microsoft.com/office/officeart/2005/8/layout/gear1"/>
    <dgm:cxn modelId="{C6FB242B-31DE-4F0D-9AE5-205D31B1872B}" type="presOf" srcId="{6EF5CB49-6F66-444B-B256-9CB2D3269892}" destId="{F73AEEF2-A210-4D24-95A7-512C68751482}" srcOrd="0" destOrd="0" presId="urn:microsoft.com/office/officeart/2005/8/layout/gear1"/>
    <dgm:cxn modelId="{B955352D-787F-4EEC-A797-16EC6EB92D46}" srcId="{2958D4DA-02BC-4958-A5E0-ED135D47BA85}" destId="{5B543C91-BDD2-4FD0-9D50-6FFC1B945866}" srcOrd="0" destOrd="0" parTransId="{80244781-EC4F-453B-A9C4-A55C64F54C5E}" sibTransId="{93FD9B6A-4A3D-49DA-8C73-3C8D3F50EFD1}"/>
    <dgm:cxn modelId="{072F513C-55CE-417A-BA9C-EE9C391B4CF3}" type="presOf" srcId="{5158AE9E-060A-408B-ABC2-2F060F4071A5}" destId="{7261460D-9088-4610-A00B-C5763B41249A}" srcOrd="0" destOrd="0" presId="urn:microsoft.com/office/officeart/2005/8/layout/gear1"/>
    <dgm:cxn modelId="{D8127B3D-DE80-49C4-8648-6E44DEFDA6A7}" srcId="{6EF5CB49-6F66-444B-B256-9CB2D3269892}" destId="{DC03B7BE-BE18-4215-B9F4-9ADD54F6A912}" srcOrd="0" destOrd="0" parTransId="{C685DE5D-B535-4CA1-A13A-0368974BA76B}" sibTransId="{2FCF9360-D904-4E89-8268-DF800CFDB817}"/>
    <dgm:cxn modelId="{C2BEB245-E971-445E-94F0-E53C7729BE9C}" type="presOf" srcId="{4D449FF8-922B-43E9-B1F1-DFBE778B681F}" destId="{A370F74B-C062-4529-A45F-083A73654CD5}" srcOrd="0" destOrd="0" presId="urn:microsoft.com/office/officeart/2005/8/layout/gear1"/>
    <dgm:cxn modelId="{F43FB949-14B3-4ECD-9885-98035A5D1F07}" srcId="{C035F36C-EB65-4A17-8615-98AC8282AD2F}" destId="{5158AE9E-060A-408B-ABC2-2F060F4071A5}" srcOrd="1" destOrd="0" parTransId="{B9D38480-126D-4179-9FCE-0726633ED070}" sibTransId="{26654489-F959-4251-8C80-6C0E5065F580}"/>
    <dgm:cxn modelId="{D2F1064C-5E0D-4A20-BE39-D4EA8EE50E58}" type="presOf" srcId="{5158AE9E-060A-408B-ABC2-2F060F4071A5}" destId="{610F5E30-F7EF-4B32-9080-2D5051BC1594}" srcOrd="2" destOrd="0" presId="urn:microsoft.com/office/officeart/2005/8/layout/gear1"/>
    <dgm:cxn modelId="{AD7D3B6C-A57E-430A-9B47-0319A21FCF3E}" type="presOf" srcId="{C035F36C-EB65-4A17-8615-98AC8282AD2F}" destId="{7A0A650E-A4CE-4C25-9F1A-B8138A63804A}" srcOrd="0" destOrd="0" presId="urn:microsoft.com/office/officeart/2005/8/layout/gear1"/>
    <dgm:cxn modelId="{577A2D54-579D-4D53-8480-8DC81B361D5A}" srcId="{C035F36C-EB65-4A17-8615-98AC8282AD2F}" destId="{6EF5CB49-6F66-444B-B256-9CB2D3269892}" srcOrd="2" destOrd="0" parTransId="{AFD9A0F5-8723-4172-8B0D-FBB1909F9299}" sibTransId="{C47F2834-06DF-4244-8A18-45CE830B6A2D}"/>
    <dgm:cxn modelId="{8FB79081-3AB2-437F-9B55-2255D06245D2}" type="presOf" srcId="{6EF5CB49-6F66-444B-B256-9CB2D3269892}" destId="{9E983A33-D1DE-4D5E-82B5-7596FC2799CA}" srcOrd="1" destOrd="0" presId="urn:microsoft.com/office/officeart/2005/8/layout/gear1"/>
    <dgm:cxn modelId="{3A105B83-CFD7-496B-9A6D-8C34E3BA7FDD}" type="presOf" srcId="{5B543C91-BDD2-4FD0-9D50-6FFC1B945866}" destId="{AAE0A0AF-66F9-40B9-AAB4-CBBDE7C202B2}" srcOrd="0" destOrd="0" presId="urn:microsoft.com/office/officeart/2005/8/layout/gear1"/>
    <dgm:cxn modelId="{F9C26384-8133-4EF0-AD2B-868D772C9936}" type="presOf" srcId="{76870C1E-BF39-4977-8A33-AA4A60F7CECF}" destId="{7FD056CA-39E4-41BF-ACA2-52D0FB089528}" srcOrd="0" destOrd="0" presId="urn:microsoft.com/office/officeart/2005/8/layout/gear1"/>
    <dgm:cxn modelId="{D50636B2-7C2D-401A-B169-10FA7A098BBF}" type="presOf" srcId="{5158AE9E-060A-408B-ABC2-2F060F4071A5}" destId="{E7850F8E-CAC0-4F9F-B941-E636A8DA5308}" srcOrd="1" destOrd="0" presId="urn:microsoft.com/office/officeart/2005/8/layout/gear1"/>
    <dgm:cxn modelId="{9607DFBB-0CB5-4C7D-8EF1-6C6A3B8BAB38}" type="presOf" srcId="{26654489-F959-4251-8C80-6C0E5065F580}" destId="{EAE3D29A-39FD-4C90-B1B7-4E8B31B7CAA9}" srcOrd="0" destOrd="0" presId="urn:microsoft.com/office/officeart/2005/8/layout/gear1"/>
    <dgm:cxn modelId="{D176ECCE-A32E-4957-AACE-3E554BA86F27}" type="presOf" srcId="{2958D4DA-02BC-4958-A5E0-ED135D47BA85}" destId="{3295560E-91DB-4C5B-8313-637C04B576A1}" srcOrd="1" destOrd="0" presId="urn:microsoft.com/office/officeart/2005/8/layout/gear1"/>
    <dgm:cxn modelId="{A7E732CF-940E-4109-9A44-ACF9118473CD}" type="presOf" srcId="{DC03B7BE-BE18-4215-B9F4-9ADD54F6A912}" destId="{D01B8334-FC63-4E7F-A46D-E6A823E9C89C}" srcOrd="0" destOrd="0" presId="urn:microsoft.com/office/officeart/2005/8/layout/gear1"/>
    <dgm:cxn modelId="{675670E4-7136-4C75-96D5-A3AF39467F39}" srcId="{C035F36C-EB65-4A17-8615-98AC8282AD2F}" destId="{2958D4DA-02BC-4958-A5E0-ED135D47BA85}" srcOrd="0" destOrd="0" parTransId="{909C6C3C-8646-4135-89C2-3A46087DA900}" sibTransId="{4D449FF8-922B-43E9-B1F1-DFBE778B681F}"/>
    <dgm:cxn modelId="{47883FEA-3E9A-4F33-BD5E-CED7807D5978}" srcId="{5158AE9E-060A-408B-ABC2-2F060F4071A5}" destId="{76870C1E-BF39-4977-8A33-AA4A60F7CECF}" srcOrd="0" destOrd="0" parTransId="{2ABE0913-40FB-4432-87D3-0486F7FE3513}" sibTransId="{3FAB82B3-BA8E-493F-845C-8ABB257492B1}"/>
    <dgm:cxn modelId="{EB2C5BED-AEAC-40A9-94E9-6C0D813E64E6}" type="presOf" srcId="{6EF5CB49-6F66-444B-B256-9CB2D3269892}" destId="{9092F730-58CD-4C3B-A01A-94193344BFBA}" srcOrd="3" destOrd="0" presId="urn:microsoft.com/office/officeart/2005/8/layout/gear1"/>
    <dgm:cxn modelId="{214C38EE-CAB6-48DE-8BDF-3027BD285E1E}" type="presOf" srcId="{6EF5CB49-6F66-444B-B256-9CB2D3269892}" destId="{44639BC6-2F16-447F-A917-A315F33E0A66}" srcOrd="2" destOrd="0" presId="urn:microsoft.com/office/officeart/2005/8/layout/gear1"/>
    <dgm:cxn modelId="{F58B3FFB-89C7-483A-B6D5-A79DCDAED7EF}" type="presOf" srcId="{2958D4DA-02BC-4958-A5E0-ED135D47BA85}" destId="{47A7F3A8-F9C0-4948-9DC0-9455C3FCA29B}" srcOrd="0" destOrd="0" presId="urn:microsoft.com/office/officeart/2005/8/layout/gear1"/>
    <dgm:cxn modelId="{E4AAD7FF-4458-4A8C-82DC-40CAC660E949}" type="presOf" srcId="{C47F2834-06DF-4244-8A18-45CE830B6A2D}" destId="{DC133AF9-A528-406D-9AD2-DAC639ACAA88}" srcOrd="0" destOrd="0" presId="urn:microsoft.com/office/officeart/2005/8/layout/gear1"/>
    <dgm:cxn modelId="{C23530D3-34CB-46CD-AF19-7F2F21BA324A}" type="presParOf" srcId="{7A0A650E-A4CE-4C25-9F1A-B8138A63804A}" destId="{47A7F3A8-F9C0-4948-9DC0-9455C3FCA29B}" srcOrd="0" destOrd="0" presId="urn:microsoft.com/office/officeart/2005/8/layout/gear1"/>
    <dgm:cxn modelId="{96528FFE-4BB0-4F36-ABF9-7B71047A8858}" type="presParOf" srcId="{7A0A650E-A4CE-4C25-9F1A-B8138A63804A}" destId="{3295560E-91DB-4C5B-8313-637C04B576A1}" srcOrd="1" destOrd="0" presId="urn:microsoft.com/office/officeart/2005/8/layout/gear1"/>
    <dgm:cxn modelId="{3A1AC83C-52B3-4423-869B-3AF099AD3302}" type="presParOf" srcId="{7A0A650E-A4CE-4C25-9F1A-B8138A63804A}" destId="{30AEB1F0-7FB0-45D3-8377-6C73E23F3627}" srcOrd="2" destOrd="0" presId="urn:microsoft.com/office/officeart/2005/8/layout/gear1"/>
    <dgm:cxn modelId="{CD61202B-34E0-49C1-9415-6E3C4B0D316B}" type="presParOf" srcId="{7A0A650E-A4CE-4C25-9F1A-B8138A63804A}" destId="{AAE0A0AF-66F9-40B9-AAB4-CBBDE7C202B2}" srcOrd="3" destOrd="0" presId="urn:microsoft.com/office/officeart/2005/8/layout/gear1"/>
    <dgm:cxn modelId="{4541ECDB-9E07-4A26-990C-3311048AF5CB}" type="presParOf" srcId="{7A0A650E-A4CE-4C25-9F1A-B8138A63804A}" destId="{7261460D-9088-4610-A00B-C5763B41249A}" srcOrd="4" destOrd="0" presId="urn:microsoft.com/office/officeart/2005/8/layout/gear1"/>
    <dgm:cxn modelId="{A1E0B4FE-57E2-44C4-A311-0A2E76691EBA}" type="presParOf" srcId="{7A0A650E-A4CE-4C25-9F1A-B8138A63804A}" destId="{E7850F8E-CAC0-4F9F-B941-E636A8DA5308}" srcOrd="5" destOrd="0" presId="urn:microsoft.com/office/officeart/2005/8/layout/gear1"/>
    <dgm:cxn modelId="{167D1F5E-F92D-441B-966D-3A2D418039F8}" type="presParOf" srcId="{7A0A650E-A4CE-4C25-9F1A-B8138A63804A}" destId="{610F5E30-F7EF-4B32-9080-2D5051BC1594}" srcOrd="6" destOrd="0" presId="urn:microsoft.com/office/officeart/2005/8/layout/gear1"/>
    <dgm:cxn modelId="{DB6F9573-20C5-404F-9DC6-46014CB7ABDB}" type="presParOf" srcId="{7A0A650E-A4CE-4C25-9F1A-B8138A63804A}" destId="{7FD056CA-39E4-41BF-ACA2-52D0FB089528}" srcOrd="7" destOrd="0" presId="urn:microsoft.com/office/officeart/2005/8/layout/gear1"/>
    <dgm:cxn modelId="{AC7902E4-8D6E-451D-A7DB-5F160EEB3E47}" type="presParOf" srcId="{7A0A650E-A4CE-4C25-9F1A-B8138A63804A}" destId="{F73AEEF2-A210-4D24-95A7-512C68751482}" srcOrd="8" destOrd="0" presId="urn:microsoft.com/office/officeart/2005/8/layout/gear1"/>
    <dgm:cxn modelId="{D5A0ABC8-9E97-4237-BBFB-16BCD7BE0BCC}" type="presParOf" srcId="{7A0A650E-A4CE-4C25-9F1A-B8138A63804A}" destId="{9E983A33-D1DE-4D5E-82B5-7596FC2799CA}" srcOrd="9" destOrd="0" presId="urn:microsoft.com/office/officeart/2005/8/layout/gear1"/>
    <dgm:cxn modelId="{0DBBBBF9-0170-411E-A1E2-E62EC36F3352}" type="presParOf" srcId="{7A0A650E-A4CE-4C25-9F1A-B8138A63804A}" destId="{44639BC6-2F16-447F-A917-A315F33E0A66}" srcOrd="10" destOrd="0" presId="urn:microsoft.com/office/officeart/2005/8/layout/gear1"/>
    <dgm:cxn modelId="{EC6F5D1D-5882-41F7-9A5F-E1D52F2B6A6F}" type="presParOf" srcId="{7A0A650E-A4CE-4C25-9F1A-B8138A63804A}" destId="{9092F730-58CD-4C3B-A01A-94193344BFBA}" srcOrd="11" destOrd="0" presId="urn:microsoft.com/office/officeart/2005/8/layout/gear1"/>
    <dgm:cxn modelId="{7E989001-32AB-4850-A1EE-1058CDBC8B28}" type="presParOf" srcId="{7A0A650E-A4CE-4C25-9F1A-B8138A63804A}" destId="{D01B8334-FC63-4E7F-A46D-E6A823E9C89C}" srcOrd="12" destOrd="0" presId="urn:microsoft.com/office/officeart/2005/8/layout/gear1"/>
    <dgm:cxn modelId="{510FF63D-09BF-43B1-9764-ABB7272B6F35}" type="presParOf" srcId="{7A0A650E-A4CE-4C25-9F1A-B8138A63804A}" destId="{A370F74B-C062-4529-A45F-083A73654CD5}" srcOrd="13" destOrd="0" presId="urn:microsoft.com/office/officeart/2005/8/layout/gear1"/>
    <dgm:cxn modelId="{CCEFCCCF-6143-48A4-99F0-ED5F274E7F1C}" type="presParOf" srcId="{7A0A650E-A4CE-4C25-9F1A-B8138A63804A}" destId="{EAE3D29A-39FD-4C90-B1B7-4E8B31B7CAA9}" srcOrd="14" destOrd="0" presId="urn:microsoft.com/office/officeart/2005/8/layout/gear1"/>
    <dgm:cxn modelId="{B6679A7B-7CDB-4CBB-A6B4-4F0B4AF0A7F4}" type="presParOf" srcId="{7A0A650E-A4CE-4C25-9F1A-B8138A63804A}" destId="{DC133AF9-A528-406D-9AD2-DAC639ACAA8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82E80-7B78-4483-9AED-B09964BE0F0A}" type="doc">
      <dgm:prSet loTypeId="urn:microsoft.com/office/officeart/2005/8/layout/cycle4#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D7E99C0-BC1E-4940-A292-65C3490B6A72}">
      <dgm:prSet phldrT="[Testo]" custT="1"/>
      <dgm:spPr>
        <a:ln>
          <a:solidFill>
            <a:srgbClr val="8D94D7"/>
          </a:solidFill>
        </a:ln>
      </dgm:spPr>
      <dgm:t>
        <a:bodyPr lIns="0" tIns="0" rIns="0" bIns="0"/>
        <a:lstStyle/>
        <a:p>
          <a:r>
            <a:rPr lang="it-IT" sz="2000" dirty="0">
              <a:latin typeface="Calibri" panose="020F0502020204030204" pitchFamily="34" charset="0"/>
            </a:rPr>
            <a:t>forniscono informazioni sullo </a:t>
          </a:r>
          <a:r>
            <a:rPr lang="it-IT" sz="2000" b="1" dirty="0">
              <a:latin typeface="Calibri" panose="020F0502020204030204" pitchFamily="34" charset="0"/>
            </a:rPr>
            <a:t>stato di attuazione </a:t>
          </a:r>
          <a:r>
            <a:rPr lang="it-IT" sz="2000" dirty="0">
              <a:latin typeface="Calibri" panose="020F0502020204030204" pitchFamily="34" charset="0"/>
            </a:rPr>
            <a:t>delle politiche pubbliche</a:t>
          </a:r>
        </a:p>
      </dgm:t>
    </dgm:pt>
    <dgm:pt modelId="{96FDD64D-9ED2-43AB-9AEE-8D18C066EFD4}" type="parTrans" cxnId="{ACBE5F6A-6CBA-4098-AE27-BD39E8762BFB}">
      <dgm:prSet/>
      <dgm:spPr/>
      <dgm:t>
        <a:bodyPr/>
        <a:lstStyle/>
        <a:p>
          <a:endParaRPr lang="it-IT"/>
        </a:p>
      </dgm:t>
    </dgm:pt>
    <dgm:pt modelId="{5D080655-22CA-4597-B4C0-62DA0883538A}" type="sibTrans" cxnId="{ACBE5F6A-6CBA-4098-AE27-BD39E8762BFB}">
      <dgm:prSet/>
      <dgm:spPr/>
      <dgm:t>
        <a:bodyPr/>
        <a:lstStyle/>
        <a:p>
          <a:endParaRPr lang="it-IT"/>
        </a:p>
      </dgm:t>
    </dgm:pt>
    <dgm:pt modelId="{42FBD5A9-EF7B-4FFB-B4AE-ECED0A0CF5E3}">
      <dgm:prSet custT="1"/>
      <dgm:spPr>
        <a:ln>
          <a:solidFill>
            <a:srgbClr val="303889"/>
          </a:solidFill>
        </a:ln>
      </dgm:spPr>
      <dgm:t>
        <a:bodyPr lIns="0" tIns="0" rIns="0" bIns="0"/>
        <a:lstStyle/>
        <a:p>
          <a:r>
            <a:rPr lang="it-IT" sz="2000" dirty="0">
              <a:latin typeface="Calibri" panose="020F0502020204030204" pitchFamily="34" charset="0"/>
            </a:rPr>
            <a:t>misurano </a:t>
          </a:r>
          <a:r>
            <a:rPr lang="it-IT" sz="2000" b="1" dirty="0">
              <a:latin typeface="Calibri" panose="020F0502020204030204" pitchFamily="34" charset="0"/>
            </a:rPr>
            <a:t>l’effetto prodotto </a:t>
          </a:r>
          <a:r>
            <a:rPr lang="it-IT" sz="2000" dirty="0">
              <a:latin typeface="Calibri" panose="020F0502020204030204" pitchFamily="34" charset="0"/>
            </a:rPr>
            <a:t>dagli interventi della policy nelle Aree </a:t>
          </a:r>
          <a:r>
            <a:rPr lang="it-IT" sz="2000" dirty="0" err="1">
              <a:latin typeface="Calibri" panose="020F0502020204030204" pitchFamily="34" charset="0"/>
            </a:rPr>
            <a:t>Inn</a:t>
          </a:r>
          <a:r>
            <a:rPr lang="it-IT" sz="2000" dirty="0">
              <a:latin typeface="Calibri" panose="020F0502020204030204" pitchFamily="34" charset="0"/>
            </a:rPr>
            <a:t>.</a:t>
          </a:r>
        </a:p>
      </dgm:t>
    </dgm:pt>
    <dgm:pt modelId="{C2638183-FD9C-4BFD-9CE9-8559B9F8FC39}" type="parTrans" cxnId="{5056DFEB-9DE8-43D8-875B-66DEBA3FA550}">
      <dgm:prSet/>
      <dgm:spPr/>
      <dgm:t>
        <a:bodyPr/>
        <a:lstStyle/>
        <a:p>
          <a:endParaRPr lang="it-IT"/>
        </a:p>
      </dgm:t>
    </dgm:pt>
    <dgm:pt modelId="{8D766942-D4F5-4FB6-9491-014C1A88B990}" type="sibTrans" cxnId="{5056DFEB-9DE8-43D8-875B-66DEBA3FA550}">
      <dgm:prSet/>
      <dgm:spPr/>
      <dgm:t>
        <a:bodyPr/>
        <a:lstStyle/>
        <a:p>
          <a:endParaRPr lang="it-IT"/>
        </a:p>
      </dgm:t>
    </dgm:pt>
    <dgm:pt modelId="{A3048E36-AC58-41E5-B126-C8D63E0A9238}">
      <dgm:prSet custT="1"/>
      <dgm:spPr>
        <a:ln>
          <a:solidFill>
            <a:srgbClr val="3C46AA"/>
          </a:solidFill>
        </a:ln>
      </dgm:spPr>
      <dgm:t>
        <a:bodyPr lIns="0" tIns="0" rIns="0" bIns="0"/>
        <a:lstStyle/>
        <a:p>
          <a:r>
            <a:rPr lang="it-IT" sz="1800" dirty="0">
              <a:latin typeface="Calibri" panose="020F0502020204030204" pitchFamily="34" charset="0"/>
            </a:rPr>
            <a:t>consentono di </a:t>
          </a:r>
          <a:r>
            <a:rPr lang="it-IT" sz="1800" b="1" dirty="0">
              <a:latin typeface="Calibri" panose="020F0502020204030204" pitchFamily="34" charset="0"/>
            </a:rPr>
            <a:t>valutare le dinamiche</a:t>
          </a:r>
          <a:r>
            <a:rPr lang="it-IT" sz="1800" dirty="0">
              <a:latin typeface="Calibri" panose="020F0502020204030204" pitchFamily="34" charset="0"/>
            </a:rPr>
            <a:t> con cui evolve posizionamento competitivo della Regione </a:t>
          </a:r>
        </a:p>
      </dgm:t>
    </dgm:pt>
    <dgm:pt modelId="{E06D7C32-14DA-451B-A673-C11CE6EB55D6}" type="parTrans" cxnId="{1C7CE09F-AC33-4A96-AB73-A570B613C376}">
      <dgm:prSet/>
      <dgm:spPr/>
      <dgm:t>
        <a:bodyPr/>
        <a:lstStyle/>
        <a:p>
          <a:endParaRPr lang="it-IT"/>
        </a:p>
      </dgm:t>
    </dgm:pt>
    <dgm:pt modelId="{7A0618E0-08F3-4E33-9F8E-2681B79DD071}" type="sibTrans" cxnId="{1C7CE09F-AC33-4A96-AB73-A570B613C376}">
      <dgm:prSet/>
      <dgm:spPr/>
      <dgm:t>
        <a:bodyPr/>
        <a:lstStyle/>
        <a:p>
          <a:endParaRPr lang="it-IT"/>
        </a:p>
      </dgm:t>
    </dgm:pt>
    <dgm:pt modelId="{6242A02C-B246-4596-83B3-8856C1BD5D09}">
      <dgm:prSet phldrT="[Testo]" custT="1"/>
      <dgm:spPr>
        <a:solidFill>
          <a:srgbClr val="8D94D7"/>
        </a:solidFill>
      </dgm:spPr>
      <dgm:t>
        <a:bodyPr lIns="0" tIns="0" rIns="0" bIns="0"/>
        <a:lstStyle/>
        <a:p>
          <a:r>
            <a:rPr lang="it-IT" sz="2600" b="1" dirty="0">
              <a:latin typeface="Calibri" panose="020F0502020204030204" pitchFamily="34" charset="0"/>
            </a:rPr>
            <a:t>Indicatori di Output</a:t>
          </a:r>
          <a:endParaRPr lang="it-IT" sz="2600" dirty="0">
            <a:latin typeface="Calibri" panose="020F0502020204030204" pitchFamily="34" charset="0"/>
          </a:endParaRPr>
        </a:p>
      </dgm:t>
    </dgm:pt>
    <dgm:pt modelId="{D4AEA0D3-C1F9-49CA-98CE-C44C7FBF8BD7}" type="parTrans" cxnId="{9F6C00EC-679A-42A5-BAA5-5369AEAA1072}">
      <dgm:prSet/>
      <dgm:spPr/>
      <dgm:t>
        <a:bodyPr/>
        <a:lstStyle/>
        <a:p>
          <a:endParaRPr lang="it-IT"/>
        </a:p>
      </dgm:t>
    </dgm:pt>
    <dgm:pt modelId="{EAFF97AE-C83C-428B-89EA-F165F6781498}" type="sibTrans" cxnId="{9F6C00EC-679A-42A5-BAA5-5369AEAA1072}">
      <dgm:prSet/>
      <dgm:spPr/>
      <dgm:t>
        <a:bodyPr/>
        <a:lstStyle/>
        <a:p>
          <a:endParaRPr lang="it-IT"/>
        </a:p>
      </dgm:t>
    </dgm:pt>
    <dgm:pt modelId="{275A50D2-B431-4E2A-B8B4-844D622C3139}">
      <dgm:prSet custT="1"/>
      <dgm:spPr>
        <a:solidFill>
          <a:srgbClr val="5B65C5"/>
        </a:solidFill>
      </dgm:spPr>
      <dgm:t>
        <a:bodyPr lIns="18000" tIns="0" rIns="0" bIns="0"/>
        <a:lstStyle/>
        <a:p>
          <a:r>
            <a:rPr lang="it-IT" sz="2600" b="1" dirty="0">
              <a:latin typeface="Calibri" panose="020F0502020204030204" pitchFamily="34" charset="0"/>
            </a:rPr>
            <a:t>Indicatori Risultato</a:t>
          </a:r>
          <a:r>
            <a:rPr lang="it-IT" sz="2600" dirty="0">
              <a:latin typeface="Calibri" panose="020F0502020204030204" pitchFamily="34" charset="0"/>
            </a:rPr>
            <a:t> </a:t>
          </a:r>
        </a:p>
      </dgm:t>
    </dgm:pt>
    <dgm:pt modelId="{66B39534-C339-4DC6-9670-A23DD249F76E}" type="parTrans" cxnId="{13847A5F-FAD3-48A0-8486-7C233174BD30}">
      <dgm:prSet/>
      <dgm:spPr/>
      <dgm:t>
        <a:bodyPr/>
        <a:lstStyle/>
        <a:p>
          <a:endParaRPr lang="it-IT"/>
        </a:p>
      </dgm:t>
    </dgm:pt>
    <dgm:pt modelId="{37A3466D-DC95-4EC1-A0B2-4DF08EA68B83}" type="sibTrans" cxnId="{13847A5F-FAD3-48A0-8486-7C233174BD30}">
      <dgm:prSet/>
      <dgm:spPr/>
      <dgm:t>
        <a:bodyPr/>
        <a:lstStyle/>
        <a:p>
          <a:endParaRPr lang="it-IT"/>
        </a:p>
      </dgm:t>
    </dgm:pt>
    <dgm:pt modelId="{BA119AC8-E875-49BD-AEF6-2ACC52C523D9}">
      <dgm:prSet custT="1"/>
      <dgm:spPr>
        <a:solidFill>
          <a:srgbClr val="303889"/>
        </a:solidFill>
      </dgm:spPr>
      <dgm:t>
        <a:bodyPr lIns="18000" tIns="0" rIns="0" bIns="0"/>
        <a:lstStyle/>
        <a:p>
          <a:r>
            <a:rPr lang="it-IT" sz="2600" b="1" dirty="0">
              <a:latin typeface="Calibri" panose="020F0502020204030204" pitchFamily="34" charset="0"/>
            </a:rPr>
            <a:t>Indicatori Impatto</a:t>
          </a:r>
          <a:endParaRPr lang="it-IT" sz="2600" dirty="0">
            <a:latin typeface="Calibri" panose="020F0502020204030204" pitchFamily="34" charset="0"/>
          </a:endParaRPr>
        </a:p>
      </dgm:t>
    </dgm:pt>
    <dgm:pt modelId="{C182FD59-8CCF-4173-9336-DF7EFA58541B}" type="parTrans" cxnId="{7ABD0CA7-8349-46FE-BA59-95009AC696EF}">
      <dgm:prSet/>
      <dgm:spPr/>
      <dgm:t>
        <a:bodyPr/>
        <a:lstStyle/>
        <a:p>
          <a:endParaRPr lang="it-IT"/>
        </a:p>
      </dgm:t>
    </dgm:pt>
    <dgm:pt modelId="{D94E50A9-4139-4D93-B069-48FEA2934973}" type="sibTrans" cxnId="{7ABD0CA7-8349-46FE-BA59-95009AC696EF}">
      <dgm:prSet/>
      <dgm:spPr/>
      <dgm:t>
        <a:bodyPr/>
        <a:lstStyle/>
        <a:p>
          <a:endParaRPr lang="it-IT"/>
        </a:p>
      </dgm:t>
    </dgm:pt>
    <dgm:pt modelId="{FADAA96B-D1BE-4845-AAC0-209921CFFCD4}">
      <dgm:prSet custT="1"/>
      <dgm:spPr>
        <a:solidFill>
          <a:srgbClr val="3C46AA"/>
        </a:solidFill>
      </dgm:spPr>
      <dgm:t>
        <a:bodyPr lIns="18000" tIns="0" rIns="0" bIns="0"/>
        <a:lstStyle/>
        <a:p>
          <a:r>
            <a:rPr lang="it-IT" sz="2600" b="1" dirty="0">
              <a:latin typeface="Calibri" panose="020F0502020204030204" pitchFamily="34" charset="0"/>
            </a:rPr>
            <a:t>Indicatori Contesto</a:t>
          </a:r>
          <a:endParaRPr lang="it-IT" sz="2600" dirty="0">
            <a:latin typeface="Calibri" panose="020F0502020204030204" pitchFamily="34" charset="0"/>
          </a:endParaRPr>
        </a:p>
      </dgm:t>
    </dgm:pt>
    <dgm:pt modelId="{4CB5E972-EC19-4D82-958C-F35B238C7023}" type="parTrans" cxnId="{0EA475A3-41BC-4854-9509-E85EF0A5F168}">
      <dgm:prSet/>
      <dgm:spPr/>
      <dgm:t>
        <a:bodyPr/>
        <a:lstStyle/>
        <a:p>
          <a:endParaRPr lang="it-IT"/>
        </a:p>
      </dgm:t>
    </dgm:pt>
    <dgm:pt modelId="{65A755C6-552A-4A24-BD47-BBE0BDF0067B}" type="sibTrans" cxnId="{0EA475A3-41BC-4854-9509-E85EF0A5F168}">
      <dgm:prSet/>
      <dgm:spPr/>
      <dgm:t>
        <a:bodyPr/>
        <a:lstStyle/>
        <a:p>
          <a:endParaRPr lang="it-IT"/>
        </a:p>
      </dgm:t>
    </dgm:pt>
    <dgm:pt modelId="{F1B85DC6-89FB-4EA7-B671-B05A7CF016B7}">
      <dgm:prSet custT="1"/>
      <dgm:spPr>
        <a:ln>
          <a:solidFill>
            <a:srgbClr val="5B65C5"/>
          </a:solidFill>
        </a:ln>
      </dgm:spPr>
      <dgm:t>
        <a:bodyPr lIns="0" tIns="0" rIns="0" bIns="0"/>
        <a:lstStyle/>
        <a:p>
          <a:pPr marL="171450" indent="-171450">
            <a:spcAft>
              <a:spcPts val="0"/>
            </a:spcAft>
          </a:pPr>
          <a:r>
            <a:rPr lang="it-IT" sz="2000" dirty="0">
              <a:latin typeface="Calibri" panose="020F0502020204030204" pitchFamily="34" charset="0"/>
            </a:rPr>
            <a:t>mostrano i </a:t>
          </a:r>
          <a:r>
            <a:rPr lang="it-IT" sz="2000" b="1" dirty="0">
              <a:latin typeface="Calibri" panose="020F0502020204030204" pitchFamily="34" charset="0"/>
            </a:rPr>
            <a:t>cambiamenti di comportamento </a:t>
          </a:r>
          <a:r>
            <a:rPr lang="it-IT" sz="2000" dirty="0">
              <a:latin typeface="Calibri" panose="020F0502020204030204" pitchFamily="34" charset="0"/>
            </a:rPr>
            <a:t>negli specifici target </a:t>
          </a:r>
          <a:r>
            <a:rPr lang="it-IT" sz="2000" dirty="0" err="1">
              <a:latin typeface="Calibri" panose="020F0502020204030204" pitchFamily="34" charset="0"/>
            </a:rPr>
            <a:t>group</a:t>
          </a:r>
          <a:endParaRPr lang="it-IT" sz="2000" dirty="0">
            <a:latin typeface="Calibri" panose="020F0502020204030204" pitchFamily="34" charset="0"/>
          </a:endParaRPr>
        </a:p>
      </dgm:t>
    </dgm:pt>
    <dgm:pt modelId="{4D996795-4BFC-48E0-B0CE-8B544A4BD359}" type="sibTrans" cxnId="{8000A54A-432E-4C1B-B73A-31947E1399FF}">
      <dgm:prSet/>
      <dgm:spPr/>
      <dgm:t>
        <a:bodyPr/>
        <a:lstStyle/>
        <a:p>
          <a:endParaRPr lang="it-IT"/>
        </a:p>
      </dgm:t>
    </dgm:pt>
    <dgm:pt modelId="{A24758C6-5538-4DC9-9536-5C3CC0759B59}" type="parTrans" cxnId="{8000A54A-432E-4C1B-B73A-31947E1399FF}">
      <dgm:prSet/>
      <dgm:spPr/>
      <dgm:t>
        <a:bodyPr/>
        <a:lstStyle/>
        <a:p>
          <a:endParaRPr lang="it-IT"/>
        </a:p>
      </dgm:t>
    </dgm:pt>
    <dgm:pt modelId="{205571A9-F713-4D2D-84A1-9A3FF8970D63}" type="pres">
      <dgm:prSet presAssocID="{28482E80-7B78-4483-9AED-B09964BE0F0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B37EA63-3BFE-4C00-9944-68299F852C0F}" type="pres">
      <dgm:prSet presAssocID="{28482E80-7B78-4483-9AED-B09964BE0F0A}" presName="children" presStyleCnt="0"/>
      <dgm:spPr/>
    </dgm:pt>
    <dgm:pt modelId="{83FA83A3-E0F6-44CE-BB5C-347681523151}" type="pres">
      <dgm:prSet presAssocID="{28482E80-7B78-4483-9AED-B09964BE0F0A}" presName="child1group" presStyleCnt="0"/>
      <dgm:spPr/>
    </dgm:pt>
    <dgm:pt modelId="{F66F4728-0A78-4BEB-903F-449C7A3FA4A8}" type="pres">
      <dgm:prSet presAssocID="{28482E80-7B78-4483-9AED-B09964BE0F0A}" presName="child1" presStyleLbl="bgAcc1" presStyleIdx="0" presStyleCnt="4" custScaleX="167476" custScaleY="116344" custLinFactNeighborX="-27466" custLinFactNeighborY="10944"/>
      <dgm:spPr/>
    </dgm:pt>
    <dgm:pt modelId="{643C60EA-0713-4B53-BBAF-1FB8134A8844}" type="pres">
      <dgm:prSet presAssocID="{28482E80-7B78-4483-9AED-B09964BE0F0A}" presName="child1Text" presStyleLbl="bgAcc1" presStyleIdx="0" presStyleCnt="4">
        <dgm:presLayoutVars>
          <dgm:bulletEnabled val="1"/>
        </dgm:presLayoutVars>
      </dgm:prSet>
      <dgm:spPr/>
    </dgm:pt>
    <dgm:pt modelId="{FF42CF3F-7B2D-4D5B-87AC-D1C0FEB4F770}" type="pres">
      <dgm:prSet presAssocID="{28482E80-7B78-4483-9AED-B09964BE0F0A}" presName="child2group" presStyleCnt="0"/>
      <dgm:spPr/>
    </dgm:pt>
    <dgm:pt modelId="{ACBCEC0E-52B7-436F-8E13-2FA140BF91E9}" type="pres">
      <dgm:prSet presAssocID="{28482E80-7B78-4483-9AED-B09964BE0F0A}" presName="child2" presStyleLbl="bgAcc1" presStyleIdx="1" presStyleCnt="4" custScaleX="167476" custScaleY="116344" custLinFactNeighborX="30539" custLinFactNeighborY="10944"/>
      <dgm:spPr/>
    </dgm:pt>
    <dgm:pt modelId="{831437AC-94B1-4A6C-A99D-EF5B6557B343}" type="pres">
      <dgm:prSet presAssocID="{28482E80-7B78-4483-9AED-B09964BE0F0A}" presName="child2Text" presStyleLbl="bgAcc1" presStyleIdx="1" presStyleCnt="4">
        <dgm:presLayoutVars>
          <dgm:bulletEnabled val="1"/>
        </dgm:presLayoutVars>
      </dgm:prSet>
      <dgm:spPr/>
    </dgm:pt>
    <dgm:pt modelId="{3AB74821-71CD-4807-83FD-B5A08305E3A5}" type="pres">
      <dgm:prSet presAssocID="{28482E80-7B78-4483-9AED-B09964BE0F0A}" presName="child3group" presStyleCnt="0"/>
      <dgm:spPr/>
    </dgm:pt>
    <dgm:pt modelId="{D18E1753-3DDC-4429-8411-3E7B1D66B927}" type="pres">
      <dgm:prSet presAssocID="{28482E80-7B78-4483-9AED-B09964BE0F0A}" presName="child3" presStyleLbl="bgAcc1" presStyleIdx="2" presStyleCnt="4" custScaleX="167476" custScaleY="116344" custLinFactNeighborX="30539" custLinFactNeighborY="-15048"/>
      <dgm:spPr/>
    </dgm:pt>
    <dgm:pt modelId="{01952E23-D8F7-41DE-9409-5B58D1B2DE19}" type="pres">
      <dgm:prSet presAssocID="{28482E80-7B78-4483-9AED-B09964BE0F0A}" presName="child3Text" presStyleLbl="bgAcc1" presStyleIdx="2" presStyleCnt="4">
        <dgm:presLayoutVars>
          <dgm:bulletEnabled val="1"/>
        </dgm:presLayoutVars>
      </dgm:prSet>
      <dgm:spPr/>
    </dgm:pt>
    <dgm:pt modelId="{2E0E5B2B-BBCD-4A32-B746-6EF9A429635F}" type="pres">
      <dgm:prSet presAssocID="{28482E80-7B78-4483-9AED-B09964BE0F0A}" presName="child4group" presStyleCnt="0"/>
      <dgm:spPr/>
    </dgm:pt>
    <dgm:pt modelId="{842E973A-DFE5-4FB2-9B1B-4302F43515E9}" type="pres">
      <dgm:prSet presAssocID="{28482E80-7B78-4483-9AED-B09964BE0F0A}" presName="child4" presStyleLbl="bgAcc1" presStyleIdx="3" presStyleCnt="4" custScaleX="167476" custScaleY="116344" custLinFactNeighborX="-27466" custLinFactNeighborY="-15048"/>
      <dgm:spPr/>
    </dgm:pt>
    <dgm:pt modelId="{7F0089E4-7EE6-401B-B961-39BA795971A7}" type="pres">
      <dgm:prSet presAssocID="{28482E80-7B78-4483-9AED-B09964BE0F0A}" presName="child4Text" presStyleLbl="bgAcc1" presStyleIdx="3" presStyleCnt="4">
        <dgm:presLayoutVars>
          <dgm:bulletEnabled val="1"/>
        </dgm:presLayoutVars>
      </dgm:prSet>
      <dgm:spPr/>
    </dgm:pt>
    <dgm:pt modelId="{9421EB36-DE98-484B-ADB7-740F0B1D404E}" type="pres">
      <dgm:prSet presAssocID="{28482E80-7B78-4483-9AED-B09964BE0F0A}" presName="childPlaceholder" presStyleCnt="0"/>
      <dgm:spPr/>
    </dgm:pt>
    <dgm:pt modelId="{2C8CB865-AC3A-4E5A-BC95-26756F3074DC}" type="pres">
      <dgm:prSet presAssocID="{28482E80-7B78-4483-9AED-B09964BE0F0A}" presName="circle" presStyleCnt="0"/>
      <dgm:spPr/>
    </dgm:pt>
    <dgm:pt modelId="{DDDBA101-D44B-463E-88C2-1EDF49F177E2}" type="pres">
      <dgm:prSet presAssocID="{28482E80-7B78-4483-9AED-B09964BE0F0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7500322-45D2-44D8-AD48-AF3E16B94952}" type="pres">
      <dgm:prSet presAssocID="{28482E80-7B78-4483-9AED-B09964BE0F0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3197507-522D-471F-9F20-5A698E71D213}" type="pres">
      <dgm:prSet presAssocID="{28482E80-7B78-4483-9AED-B09964BE0F0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EBFA6C0-1EDE-490B-A7B3-1EB421244797}" type="pres">
      <dgm:prSet presAssocID="{28482E80-7B78-4483-9AED-B09964BE0F0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BC66E64-7221-42E5-8ED8-EF76E45D2BAB}" type="pres">
      <dgm:prSet presAssocID="{28482E80-7B78-4483-9AED-B09964BE0F0A}" presName="quadrantPlaceholder" presStyleCnt="0"/>
      <dgm:spPr/>
    </dgm:pt>
    <dgm:pt modelId="{F92E10D7-C496-4308-8920-52A65691F06E}" type="pres">
      <dgm:prSet presAssocID="{28482E80-7B78-4483-9AED-B09964BE0F0A}" presName="center1" presStyleLbl="fgShp" presStyleIdx="0" presStyleCnt="2"/>
      <dgm:spPr/>
    </dgm:pt>
    <dgm:pt modelId="{58EA0910-92F2-4E04-BE86-D0FB14698A59}" type="pres">
      <dgm:prSet presAssocID="{28482E80-7B78-4483-9AED-B09964BE0F0A}" presName="center2" presStyleLbl="fgShp" presStyleIdx="1" presStyleCnt="2"/>
      <dgm:spPr/>
    </dgm:pt>
  </dgm:ptLst>
  <dgm:cxnLst>
    <dgm:cxn modelId="{8F684900-60A6-4231-B54E-CF4AA9B01C21}" type="presOf" srcId="{42FBD5A9-EF7B-4FFB-B4AE-ECED0A0CF5E3}" destId="{D18E1753-3DDC-4429-8411-3E7B1D66B927}" srcOrd="0" destOrd="0" presId="urn:microsoft.com/office/officeart/2005/8/layout/cycle4#2"/>
    <dgm:cxn modelId="{50D30F05-ACE5-4C93-8667-CE3A3F33CDD4}" type="presOf" srcId="{6242A02C-B246-4596-83B3-8856C1BD5D09}" destId="{DDDBA101-D44B-463E-88C2-1EDF49F177E2}" srcOrd="0" destOrd="0" presId="urn:microsoft.com/office/officeart/2005/8/layout/cycle4#2"/>
    <dgm:cxn modelId="{2F92DD0C-161F-4B96-ABCC-3017AA60B41C}" type="presOf" srcId="{A3048E36-AC58-41E5-B126-C8D63E0A9238}" destId="{842E973A-DFE5-4FB2-9B1B-4302F43515E9}" srcOrd="0" destOrd="0" presId="urn:microsoft.com/office/officeart/2005/8/layout/cycle4#2"/>
    <dgm:cxn modelId="{13847A5F-FAD3-48A0-8486-7C233174BD30}" srcId="{28482E80-7B78-4483-9AED-B09964BE0F0A}" destId="{275A50D2-B431-4E2A-B8B4-844D622C3139}" srcOrd="1" destOrd="0" parTransId="{66B39534-C339-4DC6-9670-A23DD249F76E}" sibTransId="{37A3466D-DC95-4EC1-A0B2-4DF08EA68B83}"/>
    <dgm:cxn modelId="{A966FE5F-8894-4B76-8AE5-24297F47DA84}" type="presOf" srcId="{42FBD5A9-EF7B-4FFB-B4AE-ECED0A0CF5E3}" destId="{01952E23-D8F7-41DE-9409-5B58D1B2DE19}" srcOrd="1" destOrd="0" presId="urn:microsoft.com/office/officeart/2005/8/layout/cycle4#2"/>
    <dgm:cxn modelId="{E7C18160-9E67-41A1-AA21-E883A7A68806}" type="presOf" srcId="{F1B85DC6-89FB-4EA7-B671-B05A7CF016B7}" destId="{ACBCEC0E-52B7-436F-8E13-2FA140BF91E9}" srcOrd="0" destOrd="0" presId="urn:microsoft.com/office/officeart/2005/8/layout/cycle4#2"/>
    <dgm:cxn modelId="{6A0BFA61-8ADF-4765-A180-64291392F08E}" type="presOf" srcId="{F1B85DC6-89FB-4EA7-B671-B05A7CF016B7}" destId="{831437AC-94B1-4A6C-A99D-EF5B6557B343}" srcOrd="1" destOrd="0" presId="urn:microsoft.com/office/officeart/2005/8/layout/cycle4#2"/>
    <dgm:cxn modelId="{ACBE5F6A-6CBA-4098-AE27-BD39E8762BFB}" srcId="{6242A02C-B246-4596-83B3-8856C1BD5D09}" destId="{FD7E99C0-BC1E-4940-A292-65C3490B6A72}" srcOrd="0" destOrd="0" parTransId="{96FDD64D-9ED2-43AB-9AEE-8D18C066EFD4}" sibTransId="{5D080655-22CA-4597-B4C0-62DA0883538A}"/>
    <dgm:cxn modelId="{8000A54A-432E-4C1B-B73A-31947E1399FF}" srcId="{275A50D2-B431-4E2A-B8B4-844D622C3139}" destId="{F1B85DC6-89FB-4EA7-B671-B05A7CF016B7}" srcOrd="0" destOrd="0" parTransId="{A24758C6-5538-4DC9-9536-5C3CC0759B59}" sibTransId="{4D996795-4BFC-48E0-B0CE-8B544A4BD359}"/>
    <dgm:cxn modelId="{9CDABF6A-3CB9-4CC0-9FC1-DA17BF55520C}" type="presOf" srcId="{275A50D2-B431-4E2A-B8B4-844D622C3139}" destId="{F7500322-45D2-44D8-AD48-AF3E16B94952}" srcOrd="0" destOrd="0" presId="urn:microsoft.com/office/officeart/2005/8/layout/cycle4#2"/>
    <dgm:cxn modelId="{C8EF5279-5142-48C8-B122-EAEBE0B0443E}" type="presOf" srcId="{FD7E99C0-BC1E-4940-A292-65C3490B6A72}" destId="{F66F4728-0A78-4BEB-903F-449C7A3FA4A8}" srcOrd="0" destOrd="0" presId="urn:microsoft.com/office/officeart/2005/8/layout/cycle4#2"/>
    <dgm:cxn modelId="{6AA13983-E5FB-416A-B9DB-667BAB12F8C8}" type="presOf" srcId="{FD7E99C0-BC1E-4940-A292-65C3490B6A72}" destId="{643C60EA-0713-4B53-BBAF-1FB8134A8844}" srcOrd="1" destOrd="0" presId="urn:microsoft.com/office/officeart/2005/8/layout/cycle4#2"/>
    <dgm:cxn modelId="{1C7CE09F-AC33-4A96-AB73-A570B613C376}" srcId="{FADAA96B-D1BE-4845-AAC0-209921CFFCD4}" destId="{A3048E36-AC58-41E5-B126-C8D63E0A9238}" srcOrd="0" destOrd="0" parTransId="{E06D7C32-14DA-451B-A673-C11CE6EB55D6}" sibTransId="{7A0618E0-08F3-4E33-9F8E-2681B79DD071}"/>
    <dgm:cxn modelId="{0EA475A3-41BC-4854-9509-E85EF0A5F168}" srcId="{28482E80-7B78-4483-9AED-B09964BE0F0A}" destId="{FADAA96B-D1BE-4845-AAC0-209921CFFCD4}" srcOrd="3" destOrd="0" parTransId="{4CB5E972-EC19-4D82-958C-F35B238C7023}" sibTransId="{65A755C6-552A-4A24-BD47-BBE0BDF0067B}"/>
    <dgm:cxn modelId="{7ABD0CA7-8349-46FE-BA59-95009AC696EF}" srcId="{28482E80-7B78-4483-9AED-B09964BE0F0A}" destId="{BA119AC8-E875-49BD-AEF6-2ACC52C523D9}" srcOrd="2" destOrd="0" parTransId="{C182FD59-8CCF-4173-9336-DF7EFA58541B}" sibTransId="{D94E50A9-4139-4D93-B069-48FEA2934973}"/>
    <dgm:cxn modelId="{93E8B1A7-476A-4B6A-B24D-65EA9982A6DE}" type="presOf" srcId="{BA119AC8-E875-49BD-AEF6-2ACC52C523D9}" destId="{43197507-522D-471F-9F20-5A698E71D213}" srcOrd="0" destOrd="0" presId="urn:microsoft.com/office/officeart/2005/8/layout/cycle4#2"/>
    <dgm:cxn modelId="{66385CAA-333A-4663-840E-87B732495190}" type="presOf" srcId="{28482E80-7B78-4483-9AED-B09964BE0F0A}" destId="{205571A9-F713-4D2D-84A1-9A3FF8970D63}" srcOrd="0" destOrd="0" presId="urn:microsoft.com/office/officeart/2005/8/layout/cycle4#2"/>
    <dgm:cxn modelId="{D8D263AA-F79E-4F77-A2F5-7784ECDC79A1}" type="presOf" srcId="{FADAA96B-D1BE-4845-AAC0-209921CFFCD4}" destId="{3EBFA6C0-1EDE-490B-A7B3-1EB421244797}" srcOrd="0" destOrd="0" presId="urn:microsoft.com/office/officeart/2005/8/layout/cycle4#2"/>
    <dgm:cxn modelId="{B21FE9E4-E421-4833-A109-30059D8A52C6}" type="presOf" srcId="{A3048E36-AC58-41E5-B126-C8D63E0A9238}" destId="{7F0089E4-7EE6-401B-B961-39BA795971A7}" srcOrd="1" destOrd="0" presId="urn:microsoft.com/office/officeart/2005/8/layout/cycle4#2"/>
    <dgm:cxn modelId="{5056DFEB-9DE8-43D8-875B-66DEBA3FA550}" srcId="{BA119AC8-E875-49BD-AEF6-2ACC52C523D9}" destId="{42FBD5A9-EF7B-4FFB-B4AE-ECED0A0CF5E3}" srcOrd="0" destOrd="0" parTransId="{C2638183-FD9C-4BFD-9CE9-8559B9F8FC39}" sibTransId="{8D766942-D4F5-4FB6-9491-014C1A88B990}"/>
    <dgm:cxn modelId="{9F6C00EC-679A-42A5-BAA5-5369AEAA1072}" srcId="{28482E80-7B78-4483-9AED-B09964BE0F0A}" destId="{6242A02C-B246-4596-83B3-8856C1BD5D09}" srcOrd="0" destOrd="0" parTransId="{D4AEA0D3-C1F9-49CA-98CE-C44C7FBF8BD7}" sibTransId="{EAFF97AE-C83C-428B-89EA-F165F6781498}"/>
    <dgm:cxn modelId="{B2BF9C3E-8155-4974-B0D0-A51E4E51BF79}" type="presParOf" srcId="{205571A9-F713-4D2D-84A1-9A3FF8970D63}" destId="{BB37EA63-3BFE-4C00-9944-68299F852C0F}" srcOrd="0" destOrd="0" presId="urn:microsoft.com/office/officeart/2005/8/layout/cycle4#2"/>
    <dgm:cxn modelId="{CFA5DC85-D975-423B-9025-0FE3657A7FB8}" type="presParOf" srcId="{BB37EA63-3BFE-4C00-9944-68299F852C0F}" destId="{83FA83A3-E0F6-44CE-BB5C-347681523151}" srcOrd="0" destOrd="0" presId="urn:microsoft.com/office/officeart/2005/8/layout/cycle4#2"/>
    <dgm:cxn modelId="{59185F2D-9D39-499A-9EB8-4DED99CC86F7}" type="presParOf" srcId="{83FA83A3-E0F6-44CE-BB5C-347681523151}" destId="{F66F4728-0A78-4BEB-903F-449C7A3FA4A8}" srcOrd="0" destOrd="0" presId="urn:microsoft.com/office/officeart/2005/8/layout/cycle4#2"/>
    <dgm:cxn modelId="{2035360F-A12E-4664-B65D-B77AE43DEF85}" type="presParOf" srcId="{83FA83A3-E0F6-44CE-BB5C-347681523151}" destId="{643C60EA-0713-4B53-BBAF-1FB8134A8844}" srcOrd="1" destOrd="0" presId="urn:microsoft.com/office/officeart/2005/8/layout/cycle4#2"/>
    <dgm:cxn modelId="{D1CA4966-7E67-4A62-8C0B-07F3DA9E2929}" type="presParOf" srcId="{BB37EA63-3BFE-4C00-9944-68299F852C0F}" destId="{FF42CF3F-7B2D-4D5B-87AC-D1C0FEB4F770}" srcOrd="1" destOrd="0" presId="urn:microsoft.com/office/officeart/2005/8/layout/cycle4#2"/>
    <dgm:cxn modelId="{61301AC4-6E21-45B3-9ABB-3CE2A54B82BB}" type="presParOf" srcId="{FF42CF3F-7B2D-4D5B-87AC-D1C0FEB4F770}" destId="{ACBCEC0E-52B7-436F-8E13-2FA140BF91E9}" srcOrd="0" destOrd="0" presId="urn:microsoft.com/office/officeart/2005/8/layout/cycle4#2"/>
    <dgm:cxn modelId="{D38C8E77-6B25-4428-A662-D1948203F150}" type="presParOf" srcId="{FF42CF3F-7B2D-4D5B-87AC-D1C0FEB4F770}" destId="{831437AC-94B1-4A6C-A99D-EF5B6557B343}" srcOrd="1" destOrd="0" presId="urn:microsoft.com/office/officeart/2005/8/layout/cycle4#2"/>
    <dgm:cxn modelId="{2860D11C-DFA1-4F6C-808C-A79738540D64}" type="presParOf" srcId="{BB37EA63-3BFE-4C00-9944-68299F852C0F}" destId="{3AB74821-71CD-4807-83FD-B5A08305E3A5}" srcOrd="2" destOrd="0" presId="urn:microsoft.com/office/officeart/2005/8/layout/cycle4#2"/>
    <dgm:cxn modelId="{022CC804-C27A-44E8-9358-2081C160C6BF}" type="presParOf" srcId="{3AB74821-71CD-4807-83FD-B5A08305E3A5}" destId="{D18E1753-3DDC-4429-8411-3E7B1D66B927}" srcOrd="0" destOrd="0" presId="urn:microsoft.com/office/officeart/2005/8/layout/cycle4#2"/>
    <dgm:cxn modelId="{69CB280D-9D0B-46FA-857B-7190F5C66CE7}" type="presParOf" srcId="{3AB74821-71CD-4807-83FD-B5A08305E3A5}" destId="{01952E23-D8F7-41DE-9409-5B58D1B2DE19}" srcOrd="1" destOrd="0" presId="urn:microsoft.com/office/officeart/2005/8/layout/cycle4#2"/>
    <dgm:cxn modelId="{06CF48F8-1D59-421D-A968-3D2CE13D759B}" type="presParOf" srcId="{BB37EA63-3BFE-4C00-9944-68299F852C0F}" destId="{2E0E5B2B-BBCD-4A32-B746-6EF9A429635F}" srcOrd="3" destOrd="0" presId="urn:microsoft.com/office/officeart/2005/8/layout/cycle4#2"/>
    <dgm:cxn modelId="{A8FFBCBF-E83F-436A-B0C0-5FBB32225CA5}" type="presParOf" srcId="{2E0E5B2B-BBCD-4A32-B746-6EF9A429635F}" destId="{842E973A-DFE5-4FB2-9B1B-4302F43515E9}" srcOrd="0" destOrd="0" presId="urn:microsoft.com/office/officeart/2005/8/layout/cycle4#2"/>
    <dgm:cxn modelId="{9BAEAD48-ADEF-4CF5-94DF-BB8CC22EC4DF}" type="presParOf" srcId="{2E0E5B2B-BBCD-4A32-B746-6EF9A429635F}" destId="{7F0089E4-7EE6-401B-B961-39BA795971A7}" srcOrd="1" destOrd="0" presId="urn:microsoft.com/office/officeart/2005/8/layout/cycle4#2"/>
    <dgm:cxn modelId="{3B82F693-9865-487F-AE99-935498D40A2A}" type="presParOf" srcId="{BB37EA63-3BFE-4C00-9944-68299F852C0F}" destId="{9421EB36-DE98-484B-ADB7-740F0B1D404E}" srcOrd="4" destOrd="0" presId="urn:microsoft.com/office/officeart/2005/8/layout/cycle4#2"/>
    <dgm:cxn modelId="{DF839E5E-DB28-4874-8718-27ED771AD7A1}" type="presParOf" srcId="{205571A9-F713-4D2D-84A1-9A3FF8970D63}" destId="{2C8CB865-AC3A-4E5A-BC95-26756F3074DC}" srcOrd="1" destOrd="0" presId="urn:microsoft.com/office/officeart/2005/8/layout/cycle4#2"/>
    <dgm:cxn modelId="{F63DC0C2-9343-4CC2-A337-019DA58B9236}" type="presParOf" srcId="{2C8CB865-AC3A-4E5A-BC95-26756F3074DC}" destId="{DDDBA101-D44B-463E-88C2-1EDF49F177E2}" srcOrd="0" destOrd="0" presId="urn:microsoft.com/office/officeart/2005/8/layout/cycle4#2"/>
    <dgm:cxn modelId="{E588EABE-665D-47CD-A5E5-92A0566ABD93}" type="presParOf" srcId="{2C8CB865-AC3A-4E5A-BC95-26756F3074DC}" destId="{F7500322-45D2-44D8-AD48-AF3E16B94952}" srcOrd="1" destOrd="0" presId="urn:microsoft.com/office/officeart/2005/8/layout/cycle4#2"/>
    <dgm:cxn modelId="{5066E479-6106-4812-A2D6-3283C3D7454B}" type="presParOf" srcId="{2C8CB865-AC3A-4E5A-BC95-26756F3074DC}" destId="{43197507-522D-471F-9F20-5A698E71D213}" srcOrd="2" destOrd="0" presId="urn:microsoft.com/office/officeart/2005/8/layout/cycle4#2"/>
    <dgm:cxn modelId="{E8FB1390-4AB7-4B21-BDA0-BD8F942EA931}" type="presParOf" srcId="{2C8CB865-AC3A-4E5A-BC95-26756F3074DC}" destId="{3EBFA6C0-1EDE-490B-A7B3-1EB421244797}" srcOrd="3" destOrd="0" presId="urn:microsoft.com/office/officeart/2005/8/layout/cycle4#2"/>
    <dgm:cxn modelId="{5C818355-DD24-41B3-9260-2B506DB4797F}" type="presParOf" srcId="{2C8CB865-AC3A-4E5A-BC95-26756F3074DC}" destId="{4BC66E64-7221-42E5-8ED8-EF76E45D2BAB}" srcOrd="4" destOrd="0" presId="urn:microsoft.com/office/officeart/2005/8/layout/cycle4#2"/>
    <dgm:cxn modelId="{646C5034-846F-4EA1-A6B7-BBBA1C4406B8}" type="presParOf" srcId="{205571A9-F713-4D2D-84A1-9A3FF8970D63}" destId="{F92E10D7-C496-4308-8920-52A65691F06E}" srcOrd="2" destOrd="0" presId="urn:microsoft.com/office/officeart/2005/8/layout/cycle4#2"/>
    <dgm:cxn modelId="{1822C7C0-47EC-43F7-8590-864DCEEE8CD4}" type="presParOf" srcId="{205571A9-F713-4D2D-84A1-9A3FF8970D63}" destId="{58EA0910-92F2-4E04-BE86-D0FB14698A59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7D3F58-C4B9-4C91-AECF-7A10162A29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EB2970-BD7D-41F5-B110-6F4C150B32E1}">
      <dgm:prSet phldrT="[Testo]" custT="1"/>
      <dgm:spPr>
        <a:xfrm>
          <a:off x="0" y="671647"/>
          <a:ext cx="7886700" cy="59962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Estendere indicatori per Area di Innovazione</a:t>
          </a:r>
        </a:p>
      </dgm:t>
    </dgm:pt>
    <dgm:pt modelId="{693CAD2C-D358-460A-8231-DB68249AAEA7}" type="parTrans" cxnId="{65B53A60-930F-463B-9274-703C3B9E3BDD}">
      <dgm:prSet/>
      <dgm:spPr/>
      <dgm:t>
        <a:bodyPr/>
        <a:lstStyle/>
        <a:p>
          <a:endParaRPr lang="it-IT"/>
        </a:p>
      </dgm:t>
    </dgm:pt>
    <dgm:pt modelId="{A26EB7D3-2A85-44CC-AEC5-1DF2F9AA8FE7}" type="sibTrans" cxnId="{65B53A60-930F-463B-9274-703C3B9E3BDD}">
      <dgm:prSet/>
      <dgm:spPr/>
      <dgm:t>
        <a:bodyPr/>
        <a:lstStyle/>
        <a:p>
          <a:endParaRPr lang="it-IT"/>
        </a:p>
      </dgm:t>
    </dgm:pt>
    <dgm:pt modelId="{B3953AE7-025B-492D-A18A-27F5102B06BD}">
      <dgm:prSet custT="1"/>
      <dgm:spPr>
        <a:xfrm>
          <a:off x="0" y="1271272"/>
          <a:ext cx="7886700" cy="6856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Metodologia di rilevazione</a:t>
          </a:r>
        </a:p>
      </dgm:t>
    </dgm:pt>
    <dgm:pt modelId="{B8D9CA58-C5B8-4FAC-AC31-C29296CAD7D5}" type="parTrans" cxnId="{80213386-5027-469B-B606-7EEA9D324E11}">
      <dgm:prSet/>
      <dgm:spPr/>
      <dgm:t>
        <a:bodyPr/>
        <a:lstStyle/>
        <a:p>
          <a:endParaRPr lang="it-IT"/>
        </a:p>
      </dgm:t>
    </dgm:pt>
    <dgm:pt modelId="{007292A6-010D-441B-8F62-3F4DD2E9A8FE}" type="sibTrans" cxnId="{80213386-5027-469B-B606-7EEA9D324E11}">
      <dgm:prSet/>
      <dgm:spPr/>
      <dgm:t>
        <a:bodyPr/>
        <a:lstStyle/>
        <a:p>
          <a:endParaRPr lang="it-IT"/>
        </a:p>
      </dgm:t>
    </dgm:pt>
    <dgm:pt modelId="{60F5AD4D-ABE7-4327-BB3F-52FD090C01CE}">
      <dgm:prSet custT="1"/>
      <dgm:spPr>
        <a:xfrm>
          <a:off x="0" y="1271272"/>
          <a:ext cx="7886700" cy="6856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Valori Baseline e Target</a:t>
          </a:r>
        </a:p>
      </dgm:t>
    </dgm:pt>
    <dgm:pt modelId="{E5B8A30A-7FDF-4674-BD46-FD894893E66B}" type="parTrans" cxnId="{BC021147-20CF-463B-85EC-51CAB22EA67D}">
      <dgm:prSet/>
      <dgm:spPr/>
      <dgm:t>
        <a:bodyPr/>
        <a:lstStyle/>
        <a:p>
          <a:endParaRPr lang="it-IT"/>
        </a:p>
      </dgm:t>
    </dgm:pt>
    <dgm:pt modelId="{C06EFB1B-9D17-4755-8E9F-540158B76CD2}" type="sibTrans" cxnId="{BC021147-20CF-463B-85EC-51CAB22EA67D}">
      <dgm:prSet/>
      <dgm:spPr/>
      <dgm:t>
        <a:bodyPr/>
        <a:lstStyle/>
        <a:p>
          <a:endParaRPr lang="it-IT"/>
        </a:p>
      </dgm:t>
    </dgm:pt>
    <dgm:pt modelId="{4B24A083-90A3-4171-9075-42C23218A4B9}">
      <dgm:prSet custT="1"/>
      <dgm:spPr>
        <a:xfrm>
          <a:off x="0" y="1956959"/>
          <a:ext cx="7886700" cy="59962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Innalzamento potenziale innovazione tecnologica per AI</a:t>
          </a:r>
        </a:p>
      </dgm:t>
    </dgm:pt>
    <dgm:pt modelId="{FE9EA156-4AF8-40AA-B527-2EF096ADFD97}" type="parTrans" cxnId="{34B75648-C512-42AE-A481-B2B96C2E078F}">
      <dgm:prSet/>
      <dgm:spPr/>
      <dgm:t>
        <a:bodyPr/>
        <a:lstStyle/>
        <a:p>
          <a:endParaRPr lang="it-IT"/>
        </a:p>
      </dgm:t>
    </dgm:pt>
    <dgm:pt modelId="{092A761A-0921-425C-AD17-76EA35EDC6B2}" type="sibTrans" cxnId="{34B75648-C512-42AE-A481-B2B96C2E078F}">
      <dgm:prSet/>
      <dgm:spPr/>
      <dgm:t>
        <a:bodyPr/>
        <a:lstStyle/>
        <a:p>
          <a:endParaRPr lang="it-IT"/>
        </a:p>
      </dgm:t>
    </dgm:pt>
    <dgm:pt modelId="{BD6CD1A8-E499-48AA-B8A6-E536CCCEA1AB}">
      <dgm:prSet custT="1"/>
      <dgm:spPr>
        <a:xfrm>
          <a:off x="0" y="2556584"/>
          <a:ext cx="7886700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Numero di domande di brevetto europeo </a:t>
          </a:r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 AI</a:t>
          </a:r>
        </a:p>
      </dgm:t>
    </dgm:pt>
    <dgm:pt modelId="{2F66FAA1-F1E3-4536-B3AD-8A03E61CAF73}" type="parTrans" cxnId="{74CCF9E4-D503-4AB7-A8DF-93591FE66329}">
      <dgm:prSet/>
      <dgm:spPr/>
      <dgm:t>
        <a:bodyPr/>
        <a:lstStyle/>
        <a:p>
          <a:endParaRPr lang="it-IT"/>
        </a:p>
      </dgm:t>
    </dgm:pt>
    <dgm:pt modelId="{79239219-BC55-4D65-9AFF-E72D8FB2D503}" type="sibTrans" cxnId="{74CCF9E4-D503-4AB7-A8DF-93591FE66329}">
      <dgm:prSet/>
      <dgm:spPr/>
      <dgm:t>
        <a:bodyPr/>
        <a:lstStyle/>
        <a:p>
          <a:endParaRPr lang="it-IT"/>
        </a:p>
      </dgm:t>
    </dgm:pt>
    <dgm:pt modelId="{008553CC-FF52-4029-AFD5-5B0162ECBB29}">
      <dgm:prSet/>
      <dgm:spPr>
        <a:xfrm>
          <a:off x="0" y="2970584"/>
          <a:ext cx="7886700" cy="59962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Creazione imprese innovative per Area di Innovazione</a:t>
          </a:r>
        </a:p>
      </dgm:t>
    </dgm:pt>
    <dgm:pt modelId="{FCE783BC-DBAC-41BE-A162-D1D49A8050AD}" type="parTrans" cxnId="{86A07A9C-3DC6-4101-8A43-139CB6FDED89}">
      <dgm:prSet/>
      <dgm:spPr/>
      <dgm:t>
        <a:bodyPr/>
        <a:lstStyle/>
        <a:p>
          <a:endParaRPr lang="it-IT"/>
        </a:p>
      </dgm:t>
    </dgm:pt>
    <dgm:pt modelId="{B33F8F04-8DE0-4F01-B7C3-69FE51D05702}" type="sibTrans" cxnId="{86A07A9C-3DC6-4101-8A43-139CB6FDED89}">
      <dgm:prSet/>
      <dgm:spPr/>
      <dgm:t>
        <a:bodyPr/>
        <a:lstStyle/>
        <a:p>
          <a:endParaRPr lang="it-IT"/>
        </a:p>
      </dgm:t>
    </dgm:pt>
    <dgm:pt modelId="{49CCBD06-68FD-484A-8265-16FF20419456}">
      <dgm:prSet custT="1"/>
      <dgm:spPr>
        <a:xfrm>
          <a:off x="0" y="3570209"/>
          <a:ext cx="7886700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Numero di startup innovative </a:t>
          </a:r>
          <a:r>
            <a:rPr lang="it-IT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 AI</a:t>
          </a:r>
        </a:p>
      </dgm:t>
    </dgm:pt>
    <dgm:pt modelId="{B927B345-FD23-46C2-8F76-C639F541EAE9}" type="parTrans" cxnId="{051B9A00-3B9E-4867-8806-9DB08800C3F6}">
      <dgm:prSet/>
      <dgm:spPr/>
      <dgm:t>
        <a:bodyPr/>
        <a:lstStyle/>
        <a:p>
          <a:endParaRPr lang="it-IT"/>
        </a:p>
      </dgm:t>
    </dgm:pt>
    <dgm:pt modelId="{D79A6BAB-5A98-482E-9AC0-5AF97FB493FD}" type="sibTrans" cxnId="{051B9A00-3B9E-4867-8806-9DB08800C3F6}">
      <dgm:prSet/>
      <dgm:spPr/>
      <dgm:t>
        <a:bodyPr/>
        <a:lstStyle/>
        <a:p>
          <a:endParaRPr lang="it-IT"/>
        </a:p>
      </dgm:t>
    </dgm:pt>
    <dgm:pt modelId="{E2AF690E-05DD-497F-8026-205697ED3D9F}">
      <dgm:prSet custT="1"/>
      <dgm:spPr>
        <a:xfrm>
          <a:off x="0" y="2556584"/>
          <a:ext cx="7886700" cy="414000"/>
        </a:xfrm>
        <a:noFill/>
        <a:ln>
          <a:noFill/>
        </a:ln>
        <a:effectLst/>
      </dgm:spPr>
      <dgm:t>
        <a:bodyPr/>
        <a:lstStyle/>
        <a:p>
          <a:endParaRPr lang="it-I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5A4B72-FC81-4E77-A3A7-C6966735D711}" type="parTrans" cxnId="{D0C1174B-FFEA-4C3D-A04F-E408224EFAD9}">
      <dgm:prSet/>
      <dgm:spPr/>
      <dgm:t>
        <a:bodyPr/>
        <a:lstStyle/>
        <a:p>
          <a:endParaRPr lang="it-IT"/>
        </a:p>
      </dgm:t>
    </dgm:pt>
    <dgm:pt modelId="{C2142BAD-EDEC-4BC7-AF11-84E2AF6DFE5F}" type="sibTrans" cxnId="{D0C1174B-FFEA-4C3D-A04F-E408224EFAD9}">
      <dgm:prSet/>
      <dgm:spPr/>
      <dgm:t>
        <a:bodyPr/>
        <a:lstStyle/>
        <a:p>
          <a:endParaRPr lang="it-IT"/>
        </a:p>
      </dgm:t>
    </dgm:pt>
    <dgm:pt modelId="{84AAD396-2593-4132-8844-EEE3CAA13E6E}">
      <dgm:prSet custT="1"/>
      <dgm:spPr>
        <a:xfrm>
          <a:off x="0" y="1271272"/>
          <a:ext cx="7886700" cy="685687"/>
        </a:xfrm>
        <a:noFill/>
        <a:ln>
          <a:noFill/>
        </a:ln>
        <a:effectLst/>
      </dgm:spPr>
      <dgm:t>
        <a:bodyPr/>
        <a:lstStyle/>
        <a:p>
          <a:endParaRPr lang="it-I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8CB1A4-EF31-4032-BA74-385FA6BB0ECA}" type="parTrans" cxnId="{1822D5B2-0448-44E4-B319-0530E93C8A6F}">
      <dgm:prSet/>
      <dgm:spPr/>
      <dgm:t>
        <a:bodyPr/>
        <a:lstStyle/>
        <a:p>
          <a:endParaRPr lang="it-IT"/>
        </a:p>
      </dgm:t>
    </dgm:pt>
    <dgm:pt modelId="{471D628E-B194-4809-A399-324BF14AEA5A}" type="sibTrans" cxnId="{1822D5B2-0448-44E4-B319-0530E93C8A6F}">
      <dgm:prSet/>
      <dgm:spPr/>
      <dgm:t>
        <a:bodyPr/>
        <a:lstStyle/>
        <a:p>
          <a:endParaRPr lang="it-IT"/>
        </a:p>
      </dgm:t>
    </dgm:pt>
    <dgm:pt modelId="{3AA2739E-B305-45BC-805F-6338F7D5CA6E}" type="pres">
      <dgm:prSet presAssocID="{DF7D3F58-C4B9-4C91-AECF-7A10162A2983}" presName="linear" presStyleCnt="0">
        <dgm:presLayoutVars>
          <dgm:animLvl val="lvl"/>
          <dgm:resizeHandles val="exact"/>
        </dgm:presLayoutVars>
      </dgm:prSet>
      <dgm:spPr/>
    </dgm:pt>
    <dgm:pt modelId="{A9992A94-2265-452B-B009-D5E93D558EB7}" type="pres">
      <dgm:prSet presAssocID="{66EB2970-BD7D-41F5-B110-6F4C150B32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1E0EB2-850A-4DB7-81BF-1E7C345F29B3}" type="pres">
      <dgm:prSet presAssocID="{66EB2970-BD7D-41F5-B110-6F4C150B32E1}" presName="childText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433855E1-698F-4E7D-8169-8593447CD56E}" type="pres">
      <dgm:prSet presAssocID="{4B24A083-90A3-4171-9075-42C23218A4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3E8752-94D2-4B8A-BF9F-66639997B11B}" type="pres">
      <dgm:prSet presAssocID="{4B24A083-90A3-4171-9075-42C23218A4B9}" presName="childText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3CBDDEC0-DCDF-4A2A-9253-287F5BBA28E4}" type="pres">
      <dgm:prSet presAssocID="{008553CC-FF52-4029-AFD5-5B0162ECBB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8658EF-BFCE-4627-8E1A-D7636C2E4D52}" type="pres">
      <dgm:prSet presAssocID="{008553CC-FF52-4029-AFD5-5B0162ECBB2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51B9A00-3B9E-4867-8806-9DB08800C3F6}" srcId="{008553CC-FF52-4029-AFD5-5B0162ECBB29}" destId="{49CCBD06-68FD-484A-8265-16FF20419456}" srcOrd="0" destOrd="0" parTransId="{B927B345-FD23-46C2-8F76-C639F541EAE9}" sibTransId="{D79A6BAB-5A98-482E-9AC0-5AF97FB493FD}"/>
    <dgm:cxn modelId="{6B2C4306-CB18-4F80-AEF6-9A51AA0C8339}" type="presOf" srcId="{84AAD396-2593-4132-8844-EEE3CAA13E6E}" destId="{841E0EB2-850A-4DB7-81BF-1E7C345F29B3}" srcOrd="0" destOrd="2" presId="urn:microsoft.com/office/officeart/2005/8/layout/vList2"/>
    <dgm:cxn modelId="{65B53A60-930F-463B-9274-703C3B9E3BDD}" srcId="{DF7D3F58-C4B9-4C91-AECF-7A10162A2983}" destId="{66EB2970-BD7D-41F5-B110-6F4C150B32E1}" srcOrd="0" destOrd="0" parTransId="{693CAD2C-D358-460A-8231-DB68249AAEA7}" sibTransId="{A26EB7D3-2A85-44CC-AEC5-1DF2F9AA8FE7}"/>
    <dgm:cxn modelId="{BC021147-20CF-463B-85EC-51CAB22EA67D}" srcId="{66EB2970-BD7D-41F5-B110-6F4C150B32E1}" destId="{60F5AD4D-ABE7-4327-BB3F-52FD090C01CE}" srcOrd="1" destOrd="0" parTransId="{E5B8A30A-7FDF-4674-BD46-FD894893E66B}" sibTransId="{C06EFB1B-9D17-4755-8E9F-540158B76CD2}"/>
    <dgm:cxn modelId="{34B75648-C512-42AE-A481-B2B96C2E078F}" srcId="{DF7D3F58-C4B9-4C91-AECF-7A10162A2983}" destId="{4B24A083-90A3-4171-9075-42C23218A4B9}" srcOrd="1" destOrd="0" parTransId="{FE9EA156-4AF8-40AA-B527-2EF096ADFD97}" sibTransId="{092A761A-0921-425C-AD17-76EA35EDC6B2}"/>
    <dgm:cxn modelId="{D0C1174B-FFEA-4C3D-A04F-E408224EFAD9}" srcId="{4B24A083-90A3-4171-9075-42C23218A4B9}" destId="{E2AF690E-05DD-497F-8026-205697ED3D9F}" srcOrd="1" destOrd="0" parTransId="{D75A4B72-FC81-4E77-A3A7-C6966735D711}" sibTransId="{C2142BAD-EDEC-4BC7-AF11-84E2AF6DFE5F}"/>
    <dgm:cxn modelId="{98E48872-DD4C-47A5-A690-9D82448145DB}" type="presOf" srcId="{60F5AD4D-ABE7-4327-BB3F-52FD090C01CE}" destId="{841E0EB2-850A-4DB7-81BF-1E7C345F29B3}" srcOrd="0" destOrd="1" presId="urn:microsoft.com/office/officeart/2005/8/layout/vList2"/>
    <dgm:cxn modelId="{B1EF6256-BD7E-40A7-B0A2-B2E2DAB96CF7}" type="presOf" srcId="{DF7D3F58-C4B9-4C91-AECF-7A10162A2983}" destId="{3AA2739E-B305-45BC-805F-6338F7D5CA6E}" srcOrd="0" destOrd="0" presId="urn:microsoft.com/office/officeart/2005/8/layout/vList2"/>
    <dgm:cxn modelId="{FDA47881-EF75-4E91-A3F5-C7D3BC104C07}" type="presOf" srcId="{BD6CD1A8-E499-48AA-B8A6-E536CCCEA1AB}" destId="{413E8752-94D2-4B8A-BF9F-66639997B11B}" srcOrd="0" destOrd="0" presId="urn:microsoft.com/office/officeart/2005/8/layout/vList2"/>
    <dgm:cxn modelId="{80213386-5027-469B-B606-7EEA9D324E11}" srcId="{66EB2970-BD7D-41F5-B110-6F4C150B32E1}" destId="{B3953AE7-025B-492D-A18A-27F5102B06BD}" srcOrd="0" destOrd="0" parTransId="{B8D9CA58-C5B8-4FAC-AC31-C29296CAD7D5}" sibTransId="{007292A6-010D-441B-8F62-3F4DD2E9A8FE}"/>
    <dgm:cxn modelId="{85C7518B-B902-4332-8913-75A8F6B51676}" type="presOf" srcId="{66EB2970-BD7D-41F5-B110-6F4C150B32E1}" destId="{A9992A94-2265-452B-B009-D5E93D558EB7}" srcOrd="0" destOrd="0" presId="urn:microsoft.com/office/officeart/2005/8/layout/vList2"/>
    <dgm:cxn modelId="{86A07A9C-3DC6-4101-8A43-139CB6FDED89}" srcId="{DF7D3F58-C4B9-4C91-AECF-7A10162A2983}" destId="{008553CC-FF52-4029-AFD5-5B0162ECBB29}" srcOrd="2" destOrd="0" parTransId="{FCE783BC-DBAC-41BE-A162-D1D49A8050AD}" sibTransId="{B33F8F04-8DE0-4F01-B7C3-69FE51D05702}"/>
    <dgm:cxn modelId="{F38968AD-E139-4F42-A23A-81F900BEBF22}" type="presOf" srcId="{E2AF690E-05DD-497F-8026-205697ED3D9F}" destId="{413E8752-94D2-4B8A-BF9F-66639997B11B}" srcOrd="0" destOrd="1" presId="urn:microsoft.com/office/officeart/2005/8/layout/vList2"/>
    <dgm:cxn modelId="{17AF80AF-903D-4434-B2E9-E3D27803C36E}" type="presOf" srcId="{4B24A083-90A3-4171-9075-42C23218A4B9}" destId="{433855E1-698F-4E7D-8169-8593447CD56E}" srcOrd="0" destOrd="0" presId="urn:microsoft.com/office/officeart/2005/8/layout/vList2"/>
    <dgm:cxn modelId="{C960EDB0-F2DD-4744-A7F1-6A0E1889EBC9}" type="presOf" srcId="{49CCBD06-68FD-484A-8265-16FF20419456}" destId="{358658EF-BFCE-4627-8E1A-D7636C2E4D52}" srcOrd="0" destOrd="0" presId="urn:microsoft.com/office/officeart/2005/8/layout/vList2"/>
    <dgm:cxn modelId="{1822D5B2-0448-44E4-B319-0530E93C8A6F}" srcId="{66EB2970-BD7D-41F5-B110-6F4C150B32E1}" destId="{84AAD396-2593-4132-8844-EEE3CAA13E6E}" srcOrd="2" destOrd="0" parTransId="{BD8CB1A4-EF31-4032-BA74-385FA6BB0ECA}" sibTransId="{471D628E-B194-4809-A399-324BF14AEA5A}"/>
    <dgm:cxn modelId="{082CF3B5-22DC-43B3-997E-3CDF0CA9F9E1}" type="presOf" srcId="{008553CC-FF52-4029-AFD5-5B0162ECBB29}" destId="{3CBDDEC0-DCDF-4A2A-9253-287F5BBA28E4}" srcOrd="0" destOrd="0" presId="urn:microsoft.com/office/officeart/2005/8/layout/vList2"/>
    <dgm:cxn modelId="{1A1D24D3-84A7-41CA-9F0E-38154801369E}" type="presOf" srcId="{B3953AE7-025B-492D-A18A-27F5102B06BD}" destId="{841E0EB2-850A-4DB7-81BF-1E7C345F29B3}" srcOrd="0" destOrd="0" presId="urn:microsoft.com/office/officeart/2005/8/layout/vList2"/>
    <dgm:cxn modelId="{74CCF9E4-D503-4AB7-A8DF-93591FE66329}" srcId="{4B24A083-90A3-4171-9075-42C23218A4B9}" destId="{BD6CD1A8-E499-48AA-B8A6-E536CCCEA1AB}" srcOrd="0" destOrd="0" parTransId="{2F66FAA1-F1E3-4536-B3AD-8A03E61CAF73}" sibTransId="{79239219-BC55-4D65-9AFF-E72D8FB2D503}"/>
    <dgm:cxn modelId="{18FC7C77-81B3-42B6-B443-22BBF4BCF929}" type="presParOf" srcId="{3AA2739E-B305-45BC-805F-6338F7D5CA6E}" destId="{A9992A94-2265-452B-B009-D5E93D558EB7}" srcOrd="0" destOrd="0" presId="urn:microsoft.com/office/officeart/2005/8/layout/vList2"/>
    <dgm:cxn modelId="{062CEC51-4526-441B-AD61-488D1DEEA823}" type="presParOf" srcId="{3AA2739E-B305-45BC-805F-6338F7D5CA6E}" destId="{841E0EB2-850A-4DB7-81BF-1E7C345F29B3}" srcOrd="1" destOrd="0" presId="urn:microsoft.com/office/officeart/2005/8/layout/vList2"/>
    <dgm:cxn modelId="{F25BAFF5-176C-42B4-9983-45D4B93F1CEF}" type="presParOf" srcId="{3AA2739E-B305-45BC-805F-6338F7D5CA6E}" destId="{433855E1-698F-4E7D-8169-8593447CD56E}" srcOrd="2" destOrd="0" presId="urn:microsoft.com/office/officeart/2005/8/layout/vList2"/>
    <dgm:cxn modelId="{3C34B9EA-891C-402B-A553-AD1674508FCF}" type="presParOf" srcId="{3AA2739E-B305-45BC-805F-6338F7D5CA6E}" destId="{413E8752-94D2-4B8A-BF9F-66639997B11B}" srcOrd="3" destOrd="0" presId="urn:microsoft.com/office/officeart/2005/8/layout/vList2"/>
    <dgm:cxn modelId="{75E80D48-6319-4742-9EF0-94207FDAF74F}" type="presParOf" srcId="{3AA2739E-B305-45BC-805F-6338F7D5CA6E}" destId="{3CBDDEC0-DCDF-4A2A-9253-287F5BBA28E4}" srcOrd="4" destOrd="0" presId="urn:microsoft.com/office/officeart/2005/8/layout/vList2"/>
    <dgm:cxn modelId="{6A279FC4-E9F6-40AA-96D8-EB2BAF24ECA7}" type="presParOf" srcId="{3AA2739E-B305-45BC-805F-6338F7D5CA6E}" destId="{358658EF-BFCE-4627-8E1A-D7636C2E4D5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AF5B2B-D984-4CCA-8AF5-95B1D762EA79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D56F7389-B6E0-40A5-B6AD-DB25A862C9D6}">
      <dgm:prSet phldrT="[Testo]"/>
      <dgm:spPr/>
      <dgm:t>
        <a:bodyPr/>
        <a:lstStyle/>
        <a:p>
          <a:r>
            <a:rPr lang="it-IT" dirty="0"/>
            <a:t>Networking regionale e inter-regionale</a:t>
          </a:r>
        </a:p>
      </dgm:t>
    </dgm:pt>
    <dgm:pt modelId="{617A04D5-8E45-4BED-9625-1C5AB6FE2007}" type="parTrans" cxnId="{2B02E2D0-359C-4A57-B310-D62F97CB78B4}">
      <dgm:prSet/>
      <dgm:spPr/>
      <dgm:t>
        <a:bodyPr/>
        <a:lstStyle/>
        <a:p>
          <a:endParaRPr lang="it-IT"/>
        </a:p>
      </dgm:t>
    </dgm:pt>
    <dgm:pt modelId="{FF2115EE-C266-4727-A111-5581590C1A15}" type="sibTrans" cxnId="{2B02E2D0-359C-4A57-B310-D62F97CB78B4}">
      <dgm:prSet/>
      <dgm:spPr/>
      <dgm:t>
        <a:bodyPr/>
        <a:lstStyle/>
        <a:p>
          <a:endParaRPr lang="it-IT"/>
        </a:p>
      </dgm:t>
    </dgm:pt>
    <dgm:pt modelId="{3B509D2B-9E7C-4E1F-9143-59CD061DB674}">
      <dgm:prSet/>
      <dgm:spPr/>
      <dgm:t>
        <a:bodyPr/>
        <a:lstStyle/>
        <a:p>
          <a:r>
            <a:rPr lang="it-IT"/>
            <a:t>Incontri con Cluster Tecnologici Nazionali</a:t>
          </a:r>
          <a:endParaRPr lang="it-IT" dirty="0"/>
        </a:p>
      </dgm:t>
    </dgm:pt>
    <dgm:pt modelId="{0EB1EB8F-BC08-4EC8-A264-736099D93232}" type="parTrans" cxnId="{3CA49662-AF7B-4083-900F-ED072AC06C1A}">
      <dgm:prSet/>
      <dgm:spPr/>
      <dgm:t>
        <a:bodyPr/>
        <a:lstStyle/>
        <a:p>
          <a:endParaRPr lang="it-IT"/>
        </a:p>
      </dgm:t>
    </dgm:pt>
    <dgm:pt modelId="{0ED276B5-9F95-4AE8-90C8-17173CE87EB9}" type="sibTrans" cxnId="{3CA49662-AF7B-4083-900F-ED072AC06C1A}">
      <dgm:prSet/>
      <dgm:spPr/>
      <dgm:t>
        <a:bodyPr/>
        <a:lstStyle/>
        <a:p>
          <a:endParaRPr lang="it-IT"/>
        </a:p>
      </dgm:t>
    </dgm:pt>
    <dgm:pt modelId="{7A08C775-6033-4627-B345-487077C62AE4}">
      <dgm:prSet/>
      <dgm:spPr/>
      <dgm:t>
        <a:bodyPr/>
        <a:lstStyle/>
        <a:p>
          <a:r>
            <a:rPr lang="it-IT" dirty="0"/>
            <a:t>Diffusione e stimolo alla partecipazione di operatori regionali</a:t>
          </a:r>
        </a:p>
      </dgm:t>
    </dgm:pt>
    <dgm:pt modelId="{D9561AA8-7E83-40B0-8646-B9DD54A59BDD}" type="parTrans" cxnId="{D1D9E58A-326D-4711-B18E-50C44F99C828}">
      <dgm:prSet/>
      <dgm:spPr/>
      <dgm:t>
        <a:bodyPr/>
        <a:lstStyle/>
        <a:p>
          <a:endParaRPr lang="it-IT"/>
        </a:p>
      </dgm:t>
    </dgm:pt>
    <dgm:pt modelId="{1C366CF0-28BF-4397-A505-11C537EA15E5}" type="sibTrans" cxnId="{D1D9E58A-326D-4711-B18E-50C44F99C828}">
      <dgm:prSet/>
      <dgm:spPr/>
      <dgm:t>
        <a:bodyPr/>
        <a:lstStyle/>
        <a:p>
          <a:endParaRPr lang="it-IT"/>
        </a:p>
      </dgm:t>
    </dgm:pt>
    <dgm:pt modelId="{D015ED96-BB03-46E3-B1FE-2BFF270063F6}">
      <dgm:prSet/>
      <dgm:spPr/>
      <dgm:t>
        <a:bodyPr/>
        <a:lstStyle/>
        <a:p>
          <a:r>
            <a:rPr lang="it-IT" dirty="0"/>
            <a:t>Confronto su tematiche per «scambi» inter-regionali</a:t>
          </a:r>
        </a:p>
      </dgm:t>
    </dgm:pt>
    <dgm:pt modelId="{0ABE2A6A-018B-4EF3-A526-7EF1925AA95B}" type="parTrans" cxnId="{79289E3A-5F1E-408B-99AB-9AC715ACBAD6}">
      <dgm:prSet/>
      <dgm:spPr/>
      <dgm:t>
        <a:bodyPr/>
        <a:lstStyle/>
        <a:p>
          <a:endParaRPr lang="it-IT"/>
        </a:p>
      </dgm:t>
    </dgm:pt>
    <dgm:pt modelId="{8A566B32-B988-4E96-9C34-FD65BC51A2C4}" type="sibTrans" cxnId="{79289E3A-5F1E-408B-99AB-9AC715ACBAD6}">
      <dgm:prSet/>
      <dgm:spPr/>
      <dgm:t>
        <a:bodyPr/>
        <a:lstStyle/>
        <a:p>
          <a:endParaRPr lang="it-IT"/>
        </a:p>
      </dgm:t>
    </dgm:pt>
    <dgm:pt modelId="{79EA50C1-7BD6-4F17-AC35-9255A77F04F8}">
      <dgm:prSet/>
      <dgm:spPr/>
      <dgm:t>
        <a:bodyPr/>
        <a:lstStyle/>
        <a:p>
          <a:r>
            <a:rPr lang="it-IT"/>
            <a:t>Approfondimenti tematici e «casi di studio»</a:t>
          </a:r>
          <a:endParaRPr lang="it-IT" dirty="0"/>
        </a:p>
      </dgm:t>
    </dgm:pt>
    <dgm:pt modelId="{49A9F759-775B-4A92-9BA6-1D8D1925C5EC}" type="parTrans" cxnId="{A97F0C8C-5001-4244-88A6-CCCDCA127B88}">
      <dgm:prSet/>
      <dgm:spPr/>
      <dgm:t>
        <a:bodyPr/>
        <a:lstStyle/>
        <a:p>
          <a:endParaRPr lang="it-IT"/>
        </a:p>
      </dgm:t>
    </dgm:pt>
    <dgm:pt modelId="{8F1C564D-5681-4E21-B4EE-79653B4C6885}" type="sibTrans" cxnId="{A97F0C8C-5001-4244-88A6-CCCDCA127B88}">
      <dgm:prSet/>
      <dgm:spPr/>
      <dgm:t>
        <a:bodyPr/>
        <a:lstStyle/>
        <a:p>
          <a:endParaRPr lang="it-IT"/>
        </a:p>
      </dgm:t>
    </dgm:pt>
    <dgm:pt modelId="{D7B0B445-296A-45C6-8FC5-2B182D60F6FE}">
      <dgm:prSet/>
      <dgm:spPr/>
      <dgm:t>
        <a:bodyPr/>
        <a:lstStyle/>
        <a:p>
          <a:r>
            <a:rPr lang="it-IT"/>
            <a:t>Stimolare progettualità su tematiche cross-area</a:t>
          </a:r>
          <a:endParaRPr lang="it-IT" dirty="0"/>
        </a:p>
      </dgm:t>
    </dgm:pt>
    <dgm:pt modelId="{921D6494-4307-48CB-85B8-F453C2EA7757}" type="parTrans" cxnId="{8FE9B34C-FAFF-4578-ABD6-A82561BAD2F5}">
      <dgm:prSet/>
      <dgm:spPr/>
      <dgm:t>
        <a:bodyPr/>
        <a:lstStyle/>
        <a:p>
          <a:endParaRPr lang="it-IT"/>
        </a:p>
      </dgm:t>
    </dgm:pt>
    <dgm:pt modelId="{9C76973A-3B34-499D-A235-C6E4B76FF0AE}" type="sibTrans" cxnId="{8FE9B34C-FAFF-4578-ABD6-A82561BAD2F5}">
      <dgm:prSet/>
      <dgm:spPr/>
      <dgm:t>
        <a:bodyPr/>
        <a:lstStyle/>
        <a:p>
          <a:endParaRPr lang="it-IT"/>
        </a:p>
      </dgm:t>
    </dgm:pt>
    <dgm:pt modelId="{475C7927-4FBE-4632-8F67-22EB99E380FA}">
      <dgm:prSet/>
      <dgm:spPr/>
      <dgm:t>
        <a:bodyPr/>
        <a:lstStyle/>
        <a:p>
          <a:r>
            <a:rPr lang="it-IT" dirty="0"/>
            <a:t>Prima rilevazione di casi di domanda pubblica di innovazione</a:t>
          </a:r>
        </a:p>
      </dgm:t>
    </dgm:pt>
    <dgm:pt modelId="{25BCAED6-BCAE-4366-B46C-A32FCA87DD9E}" type="parTrans" cxnId="{989CC1B3-2F79-4192-B878-2F599047E154}">
      <dgm:prSet/>
      <dgm:spPr/>
      <dgm:t>
        <a:bodyPr/>
        <a:lstStyle/>
        <a:p>
          <a:endParaRPr lang="it-IT"/>
        </a:p>
      </dgm:t>
    </dgm:pt>
    <dgm:pt modelId="{725B0911-9427-406A-9132-3DAD254755C9}" type="sibTrans" cxnId="{989CC1B3-2F79-4192-B878-2F599047E154}">
      <dgm:prSet/>
      <dgm:spPr/>
      <dgm:t>
        <a:bodyPr/>
        <a:lstStyle/>
        <a:p>
          <a:endParaRPr lang="it-IT"/>
        </a:p>
      </dgm:t>
    </dgm:pt>
    <dgm:pt modelId="{AE672E04-A0D4-4DA3-9EE9-AD0B8D19BD9F}">
      <dgm:prSet/>
      <dgm:spPr/>
      <dgm:t>
        <a:bodyPr/>
        <a:lstStyle/>
        <a:p>
          <a:r>
            <a:rPr lang="it-IT"/>
            <a:t>Strumenti / progetti pilota</a:t>
          </a:r>
          <a:endParaRPr lang="it-IT" dirty="0"/>
        </a:p>
      </dgm:t>
    </dgm:pt>
    <dgm:pt modelId="{CCC5AA71-56BB-4998-A376-94C940D12837}" type="parTrans" cxnId="{5C6FFF5B-9D71-4553-929F-7A94BCF7C441}">
      <dgm:prSet/>
      <dgm:spPr/>
      <dgm:t>
        <a:bodyPr/>
        <a:lstStyle/>
        <a:p>
          <a:endParaRPr lang="it-IT"/>
        </a:p>
      </dgm:t>
    </dgm:pt>
    <dgm:pt modelId="{B7F04A3D-3EA6-4434-A992-3D0FFE8DCC63}" type="sibTrans" cxnId="{5C6FFF5B-9D71-4553-929F-7A94BCF7C441}">
      <dgm:prSet/>
      <dgm:spPr/>
      <dgm:t>
        <a:bodyPr/>
        <a:lstStyle/>
        <a:p>
          <a:endParaRPr lang="it-IT"/>
        </a:p>
      </dgm:t>
    </dgm:pt>
    <dgm:pt modelId="{87D997CB-2052-4394-A58D-1702A0E642B4}">
      <dgm:prSet/>
      <dgm:spPr/>
      <dgm:t>
        <a:bodyPr/>
        <a:lstStyle/>
        <a:p>
          <a:r>
            <a:rPr lang="it-IT" dirty="0"/>
            <a:t>Cataloghi alimentati dalle Piattaforme</a:t>
          </a:r>
        </a:p>
      </dgm:t>
    </dgm:pt>
    <dgm:pt modelId="{80C63135-4092-4AFB-B918-EA51CABB96D6}" type="parTrans" cxnId="{931CBEB8-CADF-4AB3-9A6D-EF247191D140}">
      <dgm:prSet/>
      <dgm:spPr/>
      <dgm:t>
        <a:bodyPr/>
        <a:lstStyle/>
        <a:p>
          <a:endParaRPr lang="it-IT"/>
        </a:p>
      </dgm:t>
    </dgm:pt>
    <dgm:pt modelId="{10A9B558-07FC-465E-8176-3509FC117A0A}" type="sibTrans" cxnId="{931CBEB8-CADF-4AB3-9A6D-EF247191D140}">
      <dgm:prSet/>
      <dgm:spPr/>
      <dgm:t>
        <a:bodyPr/>
        <a:lstStyle/>
        <a:p>
          <a:endParaRPr lang="it-IT"/>
        </a:p>
      </dgm:t>
    </dgm:pt>
    <dgm:pt modelId="{0206BDCF-66BD-4AAE-9B80-3135C9C997B6}">
      <dgm:prSet/>
      <dgm:spPr/>
      <dgm:t>
        <a:bodyPr/>
        <a:lstStyle/>
        <a:p>
          <a:r>
            <a:rPr lang="it-IT" dirty="0"/>
            <a:t>Sviluppo e prime verifiche di «</a:t>
          </a:r>
          <a:r>
            <a:rPr lang="it-IT" dirty="0" err="1"/>
            <a:t>concept</a:t>
          </a:r>
          <a:r>
            <a:rPr lang="it-IT" dirty="0"/>
            <a:t>» progettuali </a:t>
          </a:r>
        </a:p>
      </dgm:t>
    </dgm:pt>
    <dgm:pt modelId="{375AF44F-ACC2-4939-8DFE-412959C53D50}" type="parTrans" cxnId="{CB26874C-2C06-4958-A958-5CA7E6273CF6}">
      <dgm:prSet/>
      <dgm:spPr/>
      <dgm:t>
        <a:bodyPr/>
        <a:lstStyle/>
        <a:p>
          <a:endParaRPr lang="it-IT"/>
        </a:p>
      </dgm:t>
    </dgm:pt>
    <dgm:pt modelId="{B89D78E9-8F9E-4818-9543-5A6CBE3DE4CB}" type="sibTrans" cxnId="{CB26874C-2C06-4958-A958-5CA7E6273CF6}">
      <dgm:prSet/>
      <dgm:spPr/>
      <dgm:t>
        <a:bodyPr/>
        <a:lstStyle/>
        <a:p>
          <a:endParaRPr lang="it-IT"/>
        </a:p>
      </dgm:t>
    </dgm:pt>
    <dgm:pt modelId="{FA2F8037-16C0-4513-9DD9-4B143EE3394D}">
      <dgm:prSet/>
      <dgm:spPr/>
      <dgm:t>
        <a:bodyPr/>
        <a:lstStyle/>
        <a:p>
          <a:r>
            <a:rPr lang="it-IT"/>
            <a:t>Informazione / formazione</a:t>
          </a:r>
          <a:endParaRPr lang="it-IT" dirty="0"/>
        </a:p>
      </dgm:t>
    </dgm:pt>
    <dgm:pt modelId="{9E94E105-6F6C-4D2E-BF36-7A5F8476CE08}" type="parTrans" cxnId="{CBB1D451-79EA-4BDA-BB8F-553E39F4CA74}">
      <dgm:prSet/>
      <dgm:spPr/>
      <dgm:t>
        <a:bodyPr/>
        <a:lstStyle/>
        <a:p>
          <a:endParaRPr lang="it-IT"/>
        </a:p>
      </dgm:t>
    </dgm:pt>
    <dgm:pt modelId="{C8C4F8F4-7E41-43FC-905B-EB86FF94FE32}" type="sibTrans" cxnId="{CBB1D451-79EA-4BDA-BB8F-553E39F4CA74}">
      <dgm:prSet/>
      <dgm:spPr/>
      <dgm:t>
        <a:bodyPr/>
        <a:lstStyle/>
        <a:p>
          <a:endParaRPr lang="it-IT"/>
        </a:p>
      </dgm:t>
    </dgm:pt>
    <dgm:pt modelId="{ECCA39AC-E472-449C-8C27-27D7CE91E73C}">
      <dgm:prSet/>
      <dgm:spPr/>
      <dgm:t>
        <a:bodyPr/>
        <a:lstStyle/>
        <a:p>
          <a:r>
            <a:rPr lang="it-IT" dirty="0"/>
            <a:t>Seminari, workshop in sinergia con Partenariato, </a:t>
          </a:r>
          <a:r>
            <a:rPr lang="it-IT" dirty="0" err="1"/>
            <a:t>CalabriaInnova</a:t>
          </a:r>
          <a:r>
            <a:rPr lang="it-IT" dirty="0"/>
            <a:t> e altri operatori</a:t>
          </a:r>
        </a:p>
      </dgm:t>
    </dgm:pt>
    <dgm:pt modelId="{DD048457-9E98-4C2F-890C-7E4B08D9A973}" type="parTrans" cxnId="{0B64A296-498E-4F8C-90EA-92467030F262}">
      <dgm:prSet/>
      <dgm:spPr/>
      <dgm:t>
        <a:bodyPr/>
        <a:lstStyle/>
        <a:p>
          <a:endParaRPr lang="it-IT"/>
        </a:p>
      </dgm:t>
    </dgm:pt>
    <dgm:pt modelId="{2925A329-35BE-41C0-A70C-E7C073E327AE}" type="sibTrans" cxnId="{0B64A296-498E-4F8C-90EA-92467030F262}">
      <dgm:prSet/>
      <dgm:spPr/>
      <dgm:t>
        <a:bodyPr/>
        <a:lstStyle/>
        <a:p>
          <a:endParaRPr lang="it-IT"/>
        </a:p>
      </dgm:t>
    </dgm:pt>
    <dgm:pt modelId="{0A6D33EF-230C-4851-8B42-60BD61F2D840}" type="pres">
      <dgm:prSet presAssocID="{F7AF5B2B-D984-4CCA-8AF5-95B1D762EA79}" presName="linear" presStyleCnt="0">
        <dgm:presLayoutVars>
          <dgm:animLvl val="lvl"/>
          <dgm:resizeHandles val="exact"/>
        </dgm:presLayoutVars>
      </dgm:prSet>
      <dgm:spPr/>
    </dgm:pt>
    <dgm:pt modelId="{E13FA91C-8218-4B27-B8DC-44DBBA18DD0A}" type="pres">
      <dgm:prSet presAssocID="{D56F7389-B6E0-40A5-B6AD-DB25A862C9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88B7DB-2BB7-4869-B4BE-97723B6CC30E}" type="pres">
      <dgm:prSet presAssocID="{D56F7389-B6E0-40A5-B6AD-DB25A862C9D6}" presName="childText" presStyleLbl="revTx" presStyleIdx="0" presStyleCnt="4">
        <dgm:presLayoutVars>
          <dgm:bulletEnabled val="1"/>
        </dgm:presLayoutVars>
      </dgm:prSet>
      <dgm:spPr/>
    </dgm:pt>
    <dgm:pt modelId="{AE8AB7E9-DA71-4EF6-8C44-8860A852B085}" type="pres">
      <dgm:prSet presAssocID="{79EA50C1-7BD6-4F17-AC35-9255A77F04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6C7AA3-61CC-4478-AE50-50B0DD38E7C5}" type="pres">
      <dgm:prSet presAssocID="{79EA50C1-7BD6-4F17-AC35-9255A77F04F8}" presName="childText" presStyleLbl="revTx" presStyleIdx="1" presStyleCnt="4">
        <dgm:presLayoutVars>
          <dgm:bulletEnabled val="1"/>
        </dgm:presLayoutVars>
      </dgm:prSet>
      <dgm:spPr/>
    </dgm:pt>
    <dgm:pt modelId="{D08E4438-3F6D-47C7-BA3C-9960D6134B8C}" type="pres">
      <dgm:prSet presAssocID="{AE672E04-A0D4-4DA3-9EE9-AD0B8D19BD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DC3449-1AE9-44C4-84F2-1D5530F594AE}" type="pres">
      <dgm:prSet presAssocID="{AE672E04-A0D4-4DA3-9EE9-AD0B8D19BD9F}" presName="childText" presStyleLbl="revTx" presStyleIdx="2" presStyleCnt="4">
        <dgm:presLayoutVars>
          <dgm:bulletEnabled val="1"/>
        </dgm:presLayoutVars>
      </dgm:prSet>
      <dgm:spPr/>
    </dgm:pt>
    <dgm:pt modelId="{BA965464-B02A-4A95-AF6F-8A603DFA0F3A}" type="pres">
      <dgm:prSet presAssocID="{FA2F8037-16C0-4513-9DD9-4B143EE3394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658398-5C8C-4A46-9C90-1E66A9184EA9}" type="pres">
      <dgm:prSet presAssocID="{FA2F8037-16C0-4513-9DD9-4B143EE3394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9289E3A-5F1E-408B-99AB-9AC715ACBAD6}" srcId="{D56F7389-B6E0-40A5-B6AD-DB25A862C9D6}" destId="{D015ED96-BB03-46E3-B1FE-2BFF270063F6}" srcOrd="2" destOrd="0" parTransId="{0ABE2A6A-018B-4EF3-A526-7EF1925AA95B}" sibTransId="{8A566B32-B988-4E96-9C34-FD65BC51A2C4}"/>
    <dgm:cxn modelId="{5C6FFF5B-9D71-4553-929F-7A94BCF7C441}" srcId="{F7AF5B2B-D984-4CCA-8AF5-95B1D762EA79}" destId="{AE672E04-A0D4-4DA3-9EE9-AD0B8D19BD9F}" srcOrd="2" destOrd="0" parTransId="{CCC5AA71-56BB-4998-A376-94C940D12837}" sibTransId="{B7F04A3D-3EA6-4434-A992-3D0FFE8DCC63}"/>
    <dgm:cxn modelId="{CA68695D-ACC7-45E6-8C7F-C60B8862345C}" type="presOf" srcId="{3B509D2B-9E7C-4E1F-9143-59CD061DB674}" destId="{CA88B7DB-2BB7-4869-B4BE-97723B6CC30E}" srcOrd="0" destOrd="0" presId="urn:microsoft.com/office/officeart/2005/8/layout/vList2"/>
    <dgm:cxn modelId="{3CA49662-AF7B-4083-900F-ED072AC06C1A}" srcId="{D56F7389-B6E0-40A5-B6AD-DB25A862C9D6}" destId="{3B509D2B-9E7C-4E1F-9143-59CD061DB674}" srcOrd="0" destOrd="0" parTransId="{0EB1EB8F-BC08-4EC8-A264-736099D93232}" sibTransId="{0ED276B5-9F95-4AE8-90C8-17173CE87EB9}"/>
    <dgm:cxn modelId="{CB26874C-2C06-4958-A958-5CA7E6273CF6}" srcId="{AE672E04-A0D4-4DA3-9EE9-AD0B8D19BD9F}" destId="{0206BDCF-66BD-4AAE-9B80-3135C9C997B6}" srcOrd="1" destOrd="0" parTransId="{375AF44F-ACC2-4939-8DFE-412959C53D50}" sibTransId="{B89D78E9-8F9E-4818-9543-5A6CBE3DE4CB}"/>
    <dgm:cxn modelId="{8FE9B34C-FAFF-4578-ABD6-A82561BAD2F5}" srcId="{79EA50C1-7BD6-4F17-AC35-9255A77F04F8}" destId="{D7B0B445-296A-45C6-8FC5-2B182D60F6FE}" srcOrd="0" destOrd="0" parTransId="{921D6494-4307-48CB-85B8-F453C2EA7757}" sibTransId="{9C76973A-3B34-499D-A235-C6E4B76FF0AE}"/>
    <dgm:cxn modelId="{A894394F-41FD-45AE-919A-691B80DEB0B8}" type="presOf" srcId="{7A08C775-6033-4627-B345-487077C62AE4}" destId="{CA88B7DB-2BB7-4869-B4BE-97723B6CC30E}" srcOrd="0" destOrd="1" presId="urn:microsoft.com/office/officeart/2005/8/layout/vList2"/>
    <dgm:cxn modelId="{CBB1D451-79EA-4BDA-BB8F-553E39F4CA74}" srcId="{F7AF5B2B-D984-4CCA-8AF5-95B1D762EA79}" destId="{FA2F8037-16C0-4513-9DD9-4B143EE3394D}" srcOrd="3" destOrd="0" parTransId="{9E94E105-6F6C-4D2E-BF36-7A5F8476CE08}" sibTransId="{C8C4F8F4-7E41-43FC-905B-EB86FF94FE32}"/>
    <dgm:cxn modelId="{C7F67086-5548-470F-88A3-4BECB16359A3}" type="presOf" srcId="{FA2F8037-16C0-4513-9DD9-4B143EE3394D}" destId="{BA965464-B02A-4A95-AF6F-8A603DFA0F3A}" srcOrd="0" destOrd="0" presId="urn:microsoft.com/office/officeart/2005/8/layout/vList2"/>
    <dgm:cxn modelId="{D1D9E58A-326D-4711-B18E-50C44F99C828}" srcId="{D56F7389-B6E0-40A5-B6AD-DB25A862C9D6}" destId="{7A08C775-6033-4627-B345-487077C62AE4}" srcOrd="1" destOrd="0" parTransId="{D9561AA8-7E83-40B0-8646-B9DD54A59BDD}" sibTransId="{1C366CF0-28BF-4397-A505-11C537EA15E5}"/>
    <dgm:cxn modelId="{A97F0C8C-5001-4244-88A6-CCCDCA127B88}" srcId="{F7AF5B2B-D984-4CCA-8AF5-95B1D762EA79}" destId="{79EA50C1-7BD6-4F17-AC35-9255A77F04F8}" srcOrd="1" destOrd="0" parTransId="{49A9F759-775B-4A92-9BA6-1D8D1925C5EC}" sibTransId="{8F1C564D-5681-4E21-B4EE-79653B4C6885}"/>
    <dgm:cxn modelId="{0B64A296-498E-4F8C-90EA-92467030F262}" srcId="{FA2F8037-16C0-4513-9DD9-4B143EE3394D}" destId="{ECCA39AC-E472-449C-8C27-27D7CE91E73C}" srcOrd="0" destOrd="0" parTransId="{DD048457-9E98-4C2F-890C-7E4B08D9A973}" sibTransId="{2925A329-35BE-41C0-A70C-E7C073E327AE}"/>
    <dgm:cxn modelId="{E113BE96-3508-4890-BE72-C24AB8A3EC93}" type="presOf" srcId="{ECCA39AC-E472-449C-8C27-27D7CE91E73C}" destId="{C6658398-5C8C-4A46-9C90-1E66A9184EA9}" srcOrd="0" destOrd="0" presId="urn:microsoft.com/office/officeart/2005/8/layout/vList2"/>
    <dgm:cxn modelId="{229DCBA7-375C-47C1-99D2-BEC8315663EA}" type="presOf" srcId="{79EA50C1-7BD6-4F17-AC35-9255A77F04F8}" destId="{AE8AB7E9-DA71-4EF6-8C44-8860A852B085}" srcOrd="0" destOrd="0" presId="urn:microsoft.com/office/officeart/2005/8/layout/vList2"/>
    <dgm:cxn modelId="{6DE32AAC-08D4-4AC7-B685-BAE4DF32D3C0}" type="presOf" srcId="{475C7927-4FBE-4632-8F67-22EB99E380FA}" destId="{616C7AA3-61CC-4478-AE50-50B0DD38E7C5}" srcOrd="0" destOrd="1" presId="urn:microsoft.com/office/officeart/2005/8/layout/vList2"/>
    <dgm:cxn modelId="{989CC1B3-2F79-4192-B878-2F599047E154}" srcId="{79EA50C1-7BD6-4F17-AC35-9255A77F04F8}" destId="{475C7927-4FBE-4632-8F67-22EB99E380FA}" srcOrd="1" destOrd="0" parTransId="{25BCAED6-BCAE-4366-B46C-A32FCA87DD9E}" sibTransId="{725B0911-9427-406A-9132-3DAD254755C9}"/>
    <dgm:cxn modelId="{32E797B5-7A41-4505-904F-A5F915C63A0B}" type="presOf" srcId="{AE672E04-A0D4-4DA3-9EE9-AD0B8D19BD9F}" destId="{D08E4438-3F6D-47C7-BA3C-9960D6134B8C}" srcOrd="0" destOrd="0" presId="urn:microsoft.com/office/officeart/2005/8/layout/vList2"/>
    <dgm:cxn modelId="{931CBEB8-CADF-4AB3-9A6D-EF247191D140}" srcId="{AE672E04-A0D4-4DA3-9EE9-AD0B8D19BD9F}" destId="{87D997CB-2052-4394-A58D-1702A0E642B4}" srcOrd="0" destOrd="0" parTransId="{80C63135-4092-4AFB-B918-EA51CABB96D6}" sibTransId="{10A9B558-07FC-465E-8176-3509FC117A0A}"/>
    <dgm:cxn modelId="{3AC450CE-DD02-453A-B44F-011A6F19F8E3}" type="presOf" srcId="{F7AF5B2B-D984-4CCA-8AF5-95B1D762EA79}" destId="{0A6D33EF-230C-4851-8B42-60BD61F2D840}" srcOrd="0" destOrd="0" presId="urn:microsoft.com/office/officeart/2005/8/layout/vList2"/>
    <dgm:cxn modelId="{B1DAA6D0-1CE1-4B3F-B905-49F302BB5758}" type="presOf" srcId="{D56F7389-B6E0-40A5-B6AD-DB25A862C9D6}" destId="{E13FA91C-8218-4B27-B8DC-44DBBA18DD0A}" srcOrd="0" destOrd="0" presId="urn:microsoft.com/office/officeart/2005/8/layout/vList2"/>
    <dgm:cxn modelId="{2B02E2D0-359C-4A57-B310-D62F97CB78B4}" srcId="{F7AF5B2B-D984-4CCA-8AF5-95B1D762EA79}" destId="{D56F7389-B6E0-40A5-B6AD-DB25A862C9D6}" srcOrd="0" destOrd="0" parTransId="{617A04D5-8E45-4BED-9625-1C5AB6FE2007}" sibTransId="{FF2115EE-C266-4727-A111-5581590C1A15}"/>
    <dgm:cxn modelId="{B27E6DDA-646F-4D6A-8989-6647D4824E82}" type="presOf" srcId="{0206BDCF-66BD-4AAE-9B80-3135C9C997B6}" destId="{A3DC3449-1AE9-44C4-84F2-1D5530F594AE}" srcOrd="0" destOrd="1" presId="urn:microsoft.com/office/officeart/2005/8/layout/vList2"/>
    <dgm:cxn modelId="{35BDBEE0-19BC-4FB8-B5CF-620BBDC3611B}" type="presOf" srcId="{87D997CB-2052-4394-A58D-1702A0E642B4}" destId="{A3DC3449-1AE9-44C4-84F2-1D5530F594AE}" srcOrd="0" destOrd="0" presId="urn:microsoft.com/office/officeart/2005/8/layout/vList2"/>
    <dgm:cxn modelId="{3658C5E6-D122-4794-B72F-3DA2E3ECBADE}" type="presOf" srcId="{D015ED96-BB03-46E3-B1FE-2BFF270063F6}" destId="{CA88B7DB-2BB7-4869-B4BE-97723B6CC30E}" srcOrd="0" destOrd="2" presId="urn:microsoft.com/office/officeart/2005/8/layout/vList2"/>
    <dgm:cxn modelId="{15928DFC-A8D4-4ADF-AFB5-28FE17EB66C5}" type="presOf" srcId="{D7B0B445-296A-45C6-8FC5-2B182D60F6FE}" destId="{616C7AA3-61CC-4478-AE50-50B0DD38E7C5}" srcOrd="0" destOrd="0" presId="urn:microsoft.com/office/officeart/2005/8/layout/vList2"/>
    <dgm:cxn modelId="{3E47368B-ACA4-482B-AA99-B595BD6AF9A2}" type="presParOf" srcId="{0A6D33EF-230C-4851-8B42-60BD61F2D840}" destId="{E13FA91C-8218-4B27-B8DC-44DBBA18DD0A}" srcOrd="0" destOrd="0" presId="urn:microsoft.com/office/officeart/2005/8/layout/vList2"/>
    <dgm:cxn modelId="{0E363556-67D4-46CF-87C3-CE26B3994335}" type="presParOf" srcId="{0A6D33EF-230C-4851-8B42-60BD61F2D840}" destId="{CA88B7DB-2BB7-4869-B4BE-97723B6CC30E}" srcOrd="1" destOrd="0" presId="urn:microsoft.com/office/officeart/2005/8/layout/vList2"/>
    <dgm:cxn modelId="{95867291-B20E-4FB3-AF31-2940EB9E30C6}" type="presParOf" srcId="{0A6D33EF-230C-4851-8B42-60BD61F2D840}" destId="{AE8AB7E9-DA71-4EF6-8C44-8860A852B085}" srcOrd="2" destOrd="0" presId="urn:microsoft.com/office/officeart/2005/8/layout/vList2"/>
    <dgm:cxn modelId="{51985042-E9EB-42A1-A44B-EF54E65307A1}" type="presParOf" srcId="{0A6D33EF-230C-4851-8B42-60BD61F2D840}" destId="{616C7AA3-61CC-4478-AE50-50B0DD38E7C5}" srcOrd="3" destOrd="0" presId="urn:microsoft.com/office/officeart/2005/8/layout/vList2"/>
    <dgm:cxn modelId="{87DF8FD3-7633-401A-88DA-F383B6011426}" type="presParOf" srcId="{0A6D33EF-230C-4851-8B42-60BD61F2D840}" destId="{D08E4438-3F6D-47C7-BA3C-9960D6134B8C}" srcOrd="4" destOrd="0" presId="urn:microsoft.com/office/officeart/2005/8/layout/vList2"/>
    <dgm:cxn modelId="{172B53E8-F1DC-4BED-B7B3-4138017F31C4}" type="presParOf" srcId="{0A6D33EF-230C-4851-8B42-60BD61F2D840}" destId="{A3DC3449-1AE9-44C4-84F2-1D5530F594AE}" srcOrd="5" destOrd="0" presId="urn:microsoft.com/office/officeart/2005/8/layout/vList2"/>
    <dgm:cxn modelId="{F9FF08B4-1AD1-43E5-A295-5AA1FC117FE8}" type="presParOf" srcId="{0A6D33EF-230C-4851-8B42-60BD61F2D840}" destId="{BA965464-B02A-4A95-AF6F-8A603DFA0F3A}" srcOrd="6" destOrd="0" presId="urn:microsoft.com/office/officeart/2005/8/layout/vList2"/>
    <dgm:cxn modelId="{D3E6DB6F-33D9-4611-84D2-979AAF2F87E4}" type="presParOf" srcId="{0A6D33EF-230C-4851-8B42-60BD61F2D840}" destId="{C6658398-5C8C-4A46-9C90-1E66A9184EA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55CDE1-5359-4312-8A87-87430380B1E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3EB8A34A-2D77-4F35-969B-6D50705CF3AA}">
      <dgm:prSet phldrT="[Testo]"/>
      <dgm:spPr/>
      <dgm:t>
        <a:bodyPr/>
        <a:lstStyle/>
        <a:p>
          <a:r>
            <a:rPr lang="it-IT" dirty="0"/>
            <a:t>Maggio 2017</a:t>
          </a:r>
        </a:p>
      </dgm:t>
    </dgm:pt>
    <dgm:pt modelId="{EA4EAD75-4B79-4E57-B3C5-83C7CC35F72A}" type="parTrans" cxnId="{63688A9E-5D09-4CA0-ACCA-751CDE3816AC}">
      <dgm:prSet/>
      <dgm:spPr/>
      <dgm:t>
        <a:bodyPr/>
        <a:lstStyle/>
        <a:p>
          <a:endParaRPr lang="it-IT"/>
        </a:p>
      </dgm:t>
    </dgm:pt>
    <dgm:pt modelId="{29677ECC-D86C-4830-B50B-099A6205F66A}" type="sibTrans" cxnId="{63688A9E-5D09-4CA0-ACCA-751CDE3816AC}">
      <dgm:prSet/>
      <dgm:spPr/>
      <dgm:t>
        <a:bodyPr/>
        <a:lstStyle/>
        <a:p>
          <a:endParaRPr lang="it-IT"/>
        </a:p>
      </dgm:t>
    </dgm:pt>
    <dgm:pt modelId="{37F7058D-676F-4A84-93FB-65F467459CBA}">
      <dgm:prSet/>
      <dgm:spPr/>
      <dgm:t>
        <a:bodyPr/>
        <a:lstStyle/>
        <a:p>
          <a:r>
            <a:rPr lang="it-IT" b="1" dirty="0"/>
            <a:t>Kick-off</a:t>
          </a:r>
        </a:p>
      </dgm:t>
    </dgm:pt>
    <dgm:pt modelId="{6B0E8080-4B87-4F2A-A255-91A70E4D3547}" type="parTrans" cxnId="{79554C63-2EB8-4F2A-B3E2-3BE3D9C6A576}">
      <dgm:prSet/>
      <dgm:spPr/>
      <dgm:t>
        <a:bodyPr/>
        <a:lstStyle/>
        <a:p>
          <a:endParaRPr lang="it-IT"/>
        </a:p>
      </dgm:t>
    </dgm:pt>
    <dgm:pt modelId="{F4DA65AF-01BB-4CB4-9CA5-1473D92541CD}" type="sibTrans" cxnId="{79554C63-2EB8-4F2A-B3E2-3BE3D9C6A576}">
      <dgm:prSet/>
      <dgm:spPr/>
      <dgm:t>
        <a:bodyPr/>
        <a:lstStyle/>
        <a:p>
          <a:endParaRPr lang="it-IT"/>
        </a:p>
      </dgm:t>
    </dgm:pt>
    <dgm:pt modelId="{8E53587D-4072-495F-B56E-004CDBF1FC3B}">
      <dgm:prSet/>
      <dgm:spPr/>
      <dgm:t>
        <a:bodyPr/>
        <a:lstStyle/>
        <a:p>
          <a:r>
            <a:rPr lang="it-IT" dirty="0" err="1"/>
            <a:t>Mag-Giu</a:t>
          </a:r>
          <a:r>
            <a:rPr lang="it-IT" dirty="0"/>
            <a:t> 2017</a:t>
          </a:r>
        </a:p>
      </dgm:t>
    </dgm:pt>
    <dgm:pt modelId="{F585EA13-9567-4819-B788-20A08CAE30DC}" type="parTrans" cxnId="{2E477230-8200-4B2A-80CF-997E97B210E1}">
      <dgm:prSet/>
      <dgm:spPr/>
      <dgm:t>
        <a:bodyPr/>
        <a:lstStyle/>
        <a:p>
          <a:endParaRPr lang="it-IT"/>
        </a:p>
      </dgm:t>
    </dgm:pt>
    <dgm:pt modelId="{EE4C4DA2-7C81-4E1D-A446-B7A801AF01FC}" type="sibTrans" cxnId="{2E477230-8200-4B2A-80CF-997E97B210E1}">
      <dgm:prSet/>
      <dgm:spPr/>
      <dgm:t>
        <a:bodyPr/>
        <a:lstStyle/>
        <a:p>
          <a:endParaRPr lang="it-IT"/>
        </a:p>
      </dgm:t>
    </dgm:pt>
    <dgm:pt modelId="{DA0D2CF5-7E27-4E18-8269-AC4DBE7D3F42}">
      <dgm:prSet/>
      <dgm:spPr/>
      <dgm:t>
        <a:bodyPr/>
        <a:lstStyle/>
        <a:p>
          <a:r>
            <a:rPr lang="it-IT" b="1" dirty="0"/>
            <a:t>Piani di lavoro</a:t>
          </a:r>
        </a:p>
      </dgm:t>
    </dgm:pt>
    <dgm:pt modelId="{CE5F2871-6705-494C-87A7-6619B3FBD15A}" type="parTrans" cxnId="{DB102B79-D886-41EA-80E9-353625ECE9E1}">
      <dgm:prSet/>
      <dgm:spPr/>
      <dgm:t>
        <a:bodyPr/>
        <a:lstStyle/>
        <a:p>
          <a:endParaRPr lang="it-IT"/>
        </a:p>
      </dgm:t>
    </dgm:pt>
    <dgm:pt modelId="{858254B8-0249-44A1-AF1E-758BB9ACFB25}" type="sibTrans" cxnId="{DB102B79-D886-41EA-80E9-353625ECE9E1}">
      <dgm:prSet/>
      <dgm:spPr/>
      <dgm:t>
        <a:bodyPr/>
        <a:lstStyle/>
        <a:p>
          <a:endParaRPr lang="it-IT"/>
        </a:p>
      </dgm:t>
    </dgm:pt>
    <dgm:pt modelId="{2DF851E2-0E5F-47FF-8B3D-4933CA2F68DF}">
      <dgm:prSet/>
      <dgm:spPr/>
      <dgm:t>
        <a:bodyPr/>
        <a:lstStyle/>
        <a:p>
          <a:r>
            <a:rPr lang="it-IT" b="0"/>
            <a:t>Giugno 2017</a:t>
          </a:r>
          <a:endParaRPr lang="it-IT" b="0" dirty="0"/>
        </a:p>
      </dgm:t>
    </dgm:pt>
    <dgm:pt modelId="{46903E0C-9EFD-46B8-A713-8F01F286DE88}" type="parTrans" cxnId="{B743962F-FD67-4725-9529-38067C1233DB}">
      <dgm:prSet/>
      <dgm:spPr/>
      <dgm:t>
        <a:bodyPr/>
        <a:lstStyle/>
        <a:p>
          <a:endParaRPr lang="it-IT"/>
        </a:p>
      </dgm:t>
    </dgm:pt>
    <dgm:pt modelId="{689B5C0F-AC18-4E95-B2FE-A3FAB24791EB}" type="sibTrans" cxnId="{B743962F-FD67-4725-9529-38067C1233DB}">
      <dgm:prSet/>
      <dgm:spPr/>
      <dgm:t>
        <a:bodyPr/>
        <a:lstStyle/>
        <a:p>
          <a:endParaRPr lang="it-IT"/>
        </a:p>
      </dgm:t>
    </dgm:pt>
    <dgm:pt modelId="{681A91A6-CA42-434D-A10F-EE94924267C5}">
      <dgm:prSet/>
      <dgm:spPr/>
      <dgm:t>
        <a:bodyPr/>
        <a:lstStyle/>
        <a:p>
          <a:r>
            <a:rPr lang="it-IT" b="1" dirty="0"/>
            <a:t>Incontri</a:t>
          </a:r>
        </a:p>
      </dgm:t>
    </dgm:pt>
    <dgm:pt modelId="{2C212BC6-3C75-4CC8-8C5C-7807F0D24370}" type="parTrans" cxnId="{C0982378-038C-434C-81BC-EA3465820E96}">
      <dgm:prSet/>
      <dgm:spPr/>
      <dgm:t>
        <a:bodyPr/>
        <a:lstStyle/>
        <a:p>
          <a:endParaRPr lang="it-IT"/>
        </a:p>
      </dgm:t>
    </dgm:pt>
    <dgm:pt modelId="{EE4DEAA5-0F31-46B9-9567-19A6AAD8B2A2}" type="sibTrans" cxnId="{C0982378-038C-434C-81BC-EA3465820E96}">
      <dgm:prSet/>
      <dgm:spPr/>
      <dgm:t>
        <a:bodyPr/>
        <a:lstStyle/>
        <a:p>
          <a:endParaRPr lang="it-IT"/>
        </a:p>
      </dgm:t>
    </dgm:pt>
    <dgm:pt modelId="{CD2B6AFD-79D4-4866-A888-CA6064130A3E}">
      <dgm:prSet/>
      <dgm:spPr/>
      <dgm:t>
        <a:bodyPr/>
        <a:lstStyle/>
        <a:p>
          <a:r>
            <a:rPr lang="it-IT" b="0" dirty="0"/>
            <a:t>Messa a punto inter-viste stakeholder</a:t>
          </a:r>
        </a:p>
      </dgm:t>
    </dgm:pt>
    <dgm:pt modelId="{16A09A1E-54F8-427B-A515-E17F911D7B79}" type="parTrans" cxnId="{7CA4188B-341F-43C4-A138-DBB4C32DC805}">
      <dgm:prSet/>
      <dgm:spPr/>
      <dgm:t>
        <a:bodyPr/>
        <a:lstStyle/>
        <a:p>
          <a:endParaRPr lang="it-IT"/>
        </a:p>
      </dgm:t>
    </dgm:pt>
    <dgm:pt modelId="{028130F3-7B11-4E58-BC34-DA9DF58333B2}" type="sibTrans" cxnId="{7CA4188B-341F-43C4-A138-DBB4C32DC805}">
      <dgm:prSet/>
      <dgm:spPr/>
      <dgm:t>
        <a:bodyPr/>
        <a:lstStyle/>
        <a:p>
          <a:endParaRPr lang="it-IT"/>
        </a:p>
      </dgm:t>
    </dgm:pt>
    <dgm:pt modelId="{DD92F13C-F27F-427D-838B-92A8151AE1B0}">
      <dgm:prSet/>
      <dgm:spPr/>
      <dgm:t>
        <a:bodyPr/>
        <a:lstStyle/>
        <a:p>
          <a:r>
            <a:rPr lang="it-IT" b="0" dirty="0"/>
            <a:t>Giornata di lancio per tutte le aree</a:t>
          </a:r>
        </a:p>
      </dgm:t>
    </dgm:pt>
    <dgm:pt modelId="{D5A44FC3-E5D0-4053-827B-890403774610}" type="parTrans" cxnId="{ED91CB32-0C3F-4CC1-AC16-C826A4045753}">
      <dgm:prSet/>
      <dgm:spPr/>
      <dgm:t>
        <a:bodyPr/>
        <a:lstStyle/>
        <a:p>
          <a:endParaRPr lang="it-IT"/>
        </a:p>
      </dgm:t>
    </dgm:pt>
    <dgm:pt modelId="{39738271-D8D6-428A-BD87-D598DE4A0A27}" type="sibTrans" cxnId="{ED91CB32-0C3F-4CC1-AC16-C826A4045753}">
      <dgm:prSet/>
      <dgm:spPr/>
      <dgm:t>
        <a:bodyPr/>
        <a:lstStyle/>
        <a:p>
          <a:endParaRPr lang="it-IT"/>
        </a:p>
      </dgm:t>
    </dgm:pt>
    <dgm:pt modelId="{8A5BA60A-FAA7-40D4-B12E-D5C0B80583CD}">
      <dgm:prSet/>
      <dgm:spPr/>
      <dgm:t>
        <a:bodyPr/>
        <a:lstStyle/>
        <a:p>
          <a:r>
            <a:rPr lang="it-IT" b="0" dirty="0"/>
            <a:t>Avvio contatti inter-regionali</a:t>
          </a:r>
        </a:p>
      </dgm:t>
    </dgm:pt>
    <dgm:pt modelId="{CF48D61F-0A64-42B8-8473-BBCA6B220EF1}" type="parTrans" cxnId="{EBE212C6-D67F-48CC-BBD3-DA94452F448A}">
      <dgm:prSet/>
      <dgm:spPr/>
      <dgm:t>
        <a:bodyPr/>
        <a:lstStyle/>
        <a:p>
          <a:endParaRPr lang="it-IT"/>
        </a:p>
      </dgm:t>
    </dgm:pt>
    <dgm:pt modelId="{0D3BC001-46AD-444B-A67A-C6ED96DD4821}" type="sibTrans" cxnId="{EBE212C6-D67F-48CC-BBD3-DA94452F448A}">
      <dgm:prSet/>
      <dgm:spPr/>
      <dgm:t>
        <a:bodyPr/>
        <a:lstStyle/>
        <a:p>
          <a:endParaRPr lang="it-IT"/>
        </a:p>
      </dgm:t>
    </dgm:pt>
    <dgm:pt modelId="{B9AF63B8-3F61-44AE-A791-CBF854EB16D9}">
      <dgm:prSet/>
      <dgm:spPr/>
      <dgm:t>
        <a:bodyPr/>
        <a:lstStyle/>
        <a:p>
          <a:r>
            <a:rPr lang="it-IT" b="0" dirty="0"/>
            <a:t>Interviste stakeholder</a:t>
          </a:r>
        </a:p>
      </dgm:t>
    </dgm:pt>
    <dgm:pt modelId="{03CB6062-F399-42DA-9D87-0B2F1D9A76A5}" type="sibTrans" cxnId="{8105DEBF-04A1-43CB-A109-44E36979C772}">
      <dgm:prSet/>
      <dgm:spPr/>
      <dgm:t>
        <a:bodyPr/>
        <a:lstStyle/>
        <a:p>
          <a:endParaRPr lang="it-IT"/>
        </a:p>
      </dgm:t>
    </dgm:pt>
    <dgm:pt modelId="{4589AF43-9CF2-4F9A-9D6A-7DE4A93CFB25}" type="parTrans" cxnId="{8105DEBF-04A1-43CB-A109-44E36979C772}">
      <dgm:prSet/>
      <dgm:spPr/>
      <dgm:t>
        <a:bodyPr/>
        <a:lstStyle/>
        <a:p>
          <a:endParaRPr lang="it-IT"/>
        </a:p>
      </dgm:t>
    </dgm:pt>
    <dgm:pt modelId="{FCD19178-7700-4913-B181-E44B6F4539EB}">
      <dgm:prSet/>
      <dgm:spPr/>
      <dgm:t>
        <a:bodyPr/>
        <a:lstStyle/>
        <a:p>
          <a:r>
            <a:rPr lang="it-IT" b="0" dirty="0"/>
            <a:t>Calendario incontri</a:t>
          </a:r>
        </a:p>
      </dgm:t>
    </dgm:pt>
    <dgm:pt modelId="{0CD72C5D-6787-431E-A17F-C14F3F44DF52}" type="sibTrans" cxnId="{4F1605FA-7DBA-4735-AC9C-992B57DC4604}">
      <dgm:prSet/>
      <dgm:spPr/>
      <dgm:t>
        <a:bodyPr/>
        <a:lstStyle/>
        <a:p>
          <a:endParaRPr lang="it-IT"/>
        </a:p>
      </dgm:t>
    </dgm:pt>
    <dgm:pt modelId="{04855C43-18CE-43B2-9622-25E3E5C937F2}" type="parTrans" cxnId="{4F1605FA-7DBA-4735-AC9C-992B57DC4604}">
      <dgm:prSet/>
      <dgm:spPr/>
      <dgm:t>
        <a:bodyPr/>
        <a:lstStyle/>
        <a:p>
          <a:endParaRPr lang="it-IT"/>
        </a:p>
      </dgm:t>
    </dgm:pt>
    <dgm:pt modelId="{EE9D8A97-DDA4-4469-B302-B30FB8D08430}">
      <dgm:prSet/>
      <dgm:spPr/>
      <dgm:t>
        <a:bodyPr/>
        <a:lstStyle/>
        <a:p>
          <a:r>
            <a:rPr lang="it-IT" b="0" dirty="0"/>
            <a:t>Raccolta contributi e proposte (sito S3)</a:t>
          </a:r>
        </a:p>
      </dgm:t>
    </dgm:pt>
    <dgm:pt modelId="{94FC19A6-8DE8-4BA7-8CA4-C1F2828389CC}" type="parTrans" cxnId="{C86E4DFB-C971-4F7B-AF3B-5A10BDF2F778}">
      <dgm:prSet/>
      <dgm:spPr/>
      <dgm:t>
        <a:bodyPr/>
        <a:lstStyle/>
        <a:p>
          <a:endParaRPr lang="it-IT"/>
        </a:p>
      </dgm:t>
    </dgm:pt>
    <dgm:pt modelId="{2B6E7FE4-C557-4FB7-8970-1EA2099ED264}" type="sibTrans" cxnId="{C86E4DFB-C971-4F7B-AF3B-5A10BDF2F778}">
      <dgm:prSet/>
      <dgm:spPr/>
      <dgm:t>
        <a:bodyPr/>
        <a:lstStyle/>
        <a:p>
          <a:endParaRPr lang="it-IT"/>
        </a:p>
      </dgm:t>
    </dgm:pt>
    <dgm:pt modelId="{B2DACD63-A8F7-40C7-A545-80D003B5FA41}">
      <dgm:prSet/>
      <dgm:spPr/>
      <dgm:t>
        <a:bodyPr/>
        <a:lstStyle/>
        <a:p>
          <a:r>
            <a:rPr lang="it-IT" b="0" dirty="0" err="1"/>
            <a:t>Draft</a:t>
          </a:r>
          <a:r>
            <a:rPr lang="it-IT" b="0" dirty="0"/>
            <a:t> Piani di Lavoro</a:t>
          </a:r>
        </a:p>
      </dgm:t>
    </dgm:pt>
    <dgm:pt modelId="{F8E95926-8ECA-4D2F-B8AF-52B741C6A604}" type="parTrans" cxnId="{A88E548E-C36E-430A-BD49-09393EBF449E}">
      <dgm:prSet/>
      <dgm:spPr/>
      <dgm:t>
        <a:bodyPr/>
        <a:lstStyle/>
        <a:p>
          <a:endParaRPr lang="it-IT"/>
        </a:p>
      </dgm:t>
    </dgm:pt>
    <dgm:pt modelId="{D198F567-98BE-4546-8A95-F2C8A4524263}" type="sibTrans" cxnId="{A88E548E-C36E-430A-BD49-09393EBF449E}">
      <dgm:prSet/>
      <dgm:spPr/>
      <dgm:t>
        <a:bodyPr/>
        <a:lstStyle/>
        <a:p>
          <a:endParaRPr lang="it-IT"/>
        </a:p>
      </dgm:t>
    </dgm:pt>
    <dgm:pt modelId="{53AB4D24-E1FF-438D-AE6D-4A3105D7FA35}">
      <dgm:prSet/>
      <dgm:spPr/>
      <dgm:t>
        <a:bodyPr/>
        <a:lstStyle/>
        <a:p>
          <a:r>
            <a:rPr lang="it-IT" b="0" dirty="0"/>
            <a:t>Pubblicazione delle proposte dei piani di lavoro</a:t>
          </a:r>
        </a:p>
      </dgm:t>
    </dgm:pt>
    <dgm:pt modelId="{FB00D15D-C47E-486F-8446-A52E6CC48526}" type="parTrans" cxnId="{B4D3F4BF-A28B-4183-8F76-0E2E8DB9F1F3}">
      <dgm:prSet/>
      <dgm:spPr/>
      <dgm:t>
        <a:bodyPr/>
        <a:lstStyle/>
        <a:p>
          <a:endParaRPr lang="it-IT"/>
        </a:p>
      </dgm:t>
    </dgm:pt>
    <dgm:pt modelId="{D26114B5-052F-4B95-9FD0-9ACC56574CCE}" type="sibTrans" cxnId="{B4D3F4BF-A28B-4183-8F76-0E2E8DB9F1F3}">
      <dgm:prSet/>
      <dgm:spPr/>
      <dgm:t>
        <a:bodyPr/>
        <a:lstStyle/>
        <a:p>
          <a:endParaRPr lang="it-IT"/>
        </a:p>
      </dgm:t>
    </dgm:pt>
    <dgm:pt modelId="{3093B35C-4321-4BC2-9CBA-FCE78B14E4C9}">
      <dgm:prSet/>
      <dgm:spPr/>
      <dgm:t>
        <a:bodyPr/>
        <a:lstStyle/>
        <a:p>
          <a:r>
            <a:rPr lang="it-IT" b="0" dirty="0"/>
            <a:t>Avvio incontri per Piattaforma Tematica</a:t>
          </a:r>
        </a:p>
      </dgm:t>
    </dgm:pt>
    <dgm:pt modelId="{AEB30956-9B51-48BB-BEB1-C097EB154249}" type="sibTrans" cxnId="{12D9BEEA-22F3-41A2-8F07-6D7CF20E7C73}">
      <dgm:prSet/>
      <dgm:spPr/>
      <dgm:t>
        <a:bodyPr/>
        <a:lstStyle/>
        <a:p>
          <a:endParaRPr lang="it-IT"/>
        </a:p>
      </dgm:t>
    </dgm:pt>
    <dgm:pt modelId="{54673772-5394-4CE5-BA0F-676126C3E465}" type="parTrans" cxnId="{12D9BEEA-22F3-41A2-8F07-6D7CF20E7C73}">
      <dgm:prSet/>
      <dgm:spPr/>
      <dgm:t>
        <a:bodyPr/>
        <a:lstStyle/>
        <a:p>
          <a:endParaRPr lang="it-IT"/>
        </a:p>
      </dgm:t>
    </dgm:pt>
    <dgm:pt modelId="{CD65DDD0-5992-46B6-B4A5-D2EFA20C3596}">
      <dgm:prSet/>
      <dgm:spPr/>
      <dgm:t>
        <a:bodyPr/>
        <a:lstStyle/>
        <a:p>
          <a:r>
            <a:rPr lang="it-IT" b="0" dirty="0"/>
            <a:t>Supporto operativo Segreteria tecnica</a:t>
          </a:r>
        </a:p>
      </dgm:t>
    </dgm:pt>
    <dgm:pt modelId="{D0A181AC-3163-4568-AE70-E53CC3159E40}" type="parTrans" cxnId="{19AF7F6F-53E5-407D-A214-2531E24DB2A3}">
      <dgm:prSet/>
      <dgm:spPr/>
      <dgm:t>
        <a:bodyPr/>
        <a:lstStyle/>
        <a:p>
          <a:endParaRPr lang="it-IT"/>
        </a:p>
      </dgm:t>
    </dgm:pt>
    <dgm:pt modelId="{54CF67BB-7338-4DC1-85D4-BE5333530DA0}" type="sibTrans" cxnId="{19AF7F6F-53E5-407D-A214-2531E24DB2A3}">
      <dgm:prSet/>
      <dgm:spPr/>
      <dgm:t>
        <a:bodyPr/>
        <a:lstStyle/>
        <a:p>
          <a:endParaRPr lang="it-IT"/>
        </a:p>
      </dgm:t>
    </dgm:pt>
    <dgm:pt modelId="{8D7ECC04-0E52-4795-AB3C-42C665201297}" type="pres">
      <dgm:prSet presAssocID="{7555CDE1-5359-4312-8A87-87430380B1E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C4B6925-0DE4-4C12-B8BC-31F2B8B67A7C}" type="pres">
      <dgm:prSet presAssocID="{3EB8A34A-2D77-4F35-969B-6D50705CF3AA}" presName="composite" presStyleCnt="0"/>
      <dgm:spPr/>
    </dgm:pt>
    <dgm:pt modelId="{060A797D-21ED-40DB-8667-18247492A7F7}" type="pres">
      <dgm:prSet presAssocID="{3EB8A34A-2D77-4F35-969B-6D50705CF3AA}" presName="BackAccent" presStyleLbl="bgShp" presStyleIdx="0" presStyleCnt="3"/>
      <dgm:spPr/>
    </dgm:pt>
    <dgm:pt modelId="{FDB7F915-12BF-4422-8544-F50909101F0D}" type="pres">
      <dgm:prSet presAssocID="{3EB8A34A-2D77-4F35-969B-6D50705CF3AA}" presName="Accent" presStyleLbl="alignNode1" presStyleIdx="0" presStyleCnt="3"/>
      <dgm:spPr/>
    </dgm:pt>
    <dgm:pt modelId="{D31034BD-229A-4D42-8834-C587518B2EB3}" type="pres">
      <dgm:prSet presAssocID="{3EB8A34A-2D77-4F35-969B-6D50705CF3AA}" presName="Child" presStyleLbl="revTx" presStyleIdx="0" presStyleCnt="6" custScaleX="123149">
        <dgm:presLayoutVars>
          <dgm:chMax val="0"/>
          <dgm:chPref val="0"/>
          <dgm:bulletEnabled val="1"/>
        </dgm:presLayoutVars>
      </dgm:prSet>
      <dgm:spPr/>
    </dgm:pt>
    <dgm:pt modelId="{79E8819E-2EFB-4EF0-8629-BB5242649AB8}" type="pres">
      <dgm:prSet presAssocID="{3EB8A34A-2D77-4F35-969B-6D50705CF3AA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1BFD580E-1BAE-41D3-9D7A-DDC57D1AFC85}" type="pres">
      <dgm:prSet presAssocID="{29677ECC-D86C-4830-B50B-099A6205F66A}" presName="sibTrans" presStyleCnt="0"/>
      <dgm:spPr/>
    </dgm:pt>
    <dgm:pt modelId="{03251857-4C82-4EC6-A444-594EAD21DA84}" type="pres">
      <dgm:prSet presAssocID="{8E53587D-4072-495F-B56E-004CDBF1FC3B}" presName="composite" presStyleCnt="0"/>
      <dgm:spPr/>
    </dgm:pt>
    <dgm:pt modelId="{AA43B7CD-1C7E-4AF1-AF31-4D71963D3482}" type="pres">
      <dgm:prSet presAssocID="{8E53587D-4072-495F-B56E-004CDBF1FC3B}" presName="BackAccent" presStyleLbl="bgShp" presStyleIdx="1" presStyleCnt="3"/>
      <dgm:spPr/>
    </dgm:pt>
    <dgm:pt modelId="{5E647B65-EC65-4A47-9E5E-3E1272C80A0B}" type="pres">
      <dgm:prSet presAssocID="{8E53587D-4072-495F-B56E-004CDBF1FC3B}" presName="Accent" presStyleLbl="alignNode1" presStyleIdx="1" presStyleCnt="3"/>
      <dgm:spPr/>
    </dgm:pt>
    <dgm:pt modelId="{B652D771-B87B-46FC-A861-82F484DE2221}" type="pres">
      <dgm:prSet presAssocID="{8E53587D-4072-495F-B56E-004CDBF1FC3B}" presName="Child" presStyleLbl="revTx" presStyleIdx="2" presStyleCnt="6" custScaleX="121095">
        <dgm:presLayoutVars>
          <dgm:chMax val="0"/>
          <dgm:chPref val="0"/>
          <dgm:bulletEnabled val="1"/>
        </dgm:presLayoutVars>
      </dgm:prSet>
      <dgm:spPr/>
    </dgm:pt>
    <dgm:pt modelId="{1974698F-2B3A-4784-B8AF-A4E3CC3FA26E}" type="pres">
      <dgm:prSet presAssocID="{8E53587D-4072-495F-B56E-004CDBF1FC3B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2593D1EC-A6BF-4153-A02E-EA6A390840C5}" type="pres">
      <dgm:prSet presAssocID="{EE4C4DA2-7C81-4E1D-A446-B7A801AF01FC}" presName="sibTrans" presStyleCnt="0"/>
      <dgm:spPr/>
    </dgm:pt>
    <dgm:pt modelId="{D660EB0B-DB5D-418A-B63F-1262446465E8}" type="pres">
      <dgm:prSet presAssocID="{2DF851E2-0E5F-47FF-8B3D-4933CA2F68DF}" presName="composite" presStyleCnt="0"/>
      <dgm:spPr/>
    </dgm:pt>
    <dgm:pt modelId="{ADDD6104-6B06-4E86-8C55-DF7D9D9EF522}" type="pres">
      <dgm:prSet presAssocID="{2DF851E2-0E5F-47FF-8B3D-4933CA2F68DF}" presName="BackAccent" presStyleLbl="bgShp" presStyleIdx="2" presStyleCnt="3"/>
      <dgm:spPr/>
    </dgm:pt>
    <dgm:pt modelId="{2EBAA98C-343B-4E3A-8940-027578888547}" type="pres">
      <dgm:prSet presAssocID="{2DF851E2-0E5F-47FF-8B3D-4933CA2F68DF}" presName="Accent" presStyleLbl="alignNode1" presStyleIdx="2" presStyleCnt="3"/>
      <dgm:spPr/>
    </dgm:pt>
    <dgm:pt modelId="{B843949D-68F8-477C-A310-432F2DC1AB78}" type="pres">
      <dgm:prSet presAssocID="{2DF851E2-0E5F-47FF-8B3D-4933CA2F68DF}" presName="Child" presStyleLbl="revTx" presStyleIdx="4" presStyleCnt="6" custScaleX="121272">
        <dgm:presLayoutVars>
          <dgm:chMax val="0"/>
          <dgm:chPref val="0"/>
          <dgm:bulletEnabled val="1"/>
        </dgm:presLayoutVars>
      </dgm:prSet>
      <dgm:spPr/>
    </dgm:pt>
    <dgm:pt modelId="{070F84E1-F8DE-45A4-9CB2-83EE7D807ED1}" type="pres">
      <dgm:prSet presAssocID="{2DF851E2-0E5F-47FF-8B3D-4933CA2F68DF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E436A00-33CD-429B-9B52-1692C7F18374}" type="presOf" srcId="{CD2B6AFD-79D4-4866-A888-CA6064130A3E}" destId="{D31034BD-229A-4D42-8834-C587518B2EB3}" srcOrd="0" destOrd="2" presId="urn:microsoft.com/office/officeart/2008/layout/IncreasingCircleProcess"/>
    <dgm:cxn modelId="{B743962F-FD67-4725-9529-38067C1233DB}" srcId="{7555CDE1-5359-4312-8A87-87430380B1EC}" destId="{2DF851E2-0E5F-47FF-8B3D-4933CA2F68DF}" srcOrd="2" destOrd="0" parTransId="{46903E0C-9EFD-46B8-A713-8F01F286DE88}" sibTransId="{689B5C0F-AC18-4E95-B2FE-A3FAB24791EB}"/>
    <dgm:cxn modelId="{2E477230-8200-4B2A-80CF-997E97B210E1}" srcId="{7555CDE1-5359-4312-8A87-87430380B1EC}" destId="{8E53587D-4072-495F-B56E-004CDBF1FC3B}" srcOrd="1" destOrd="0" parTransId="{F585EA13-9567-4819-B788-20A08CAE30DC}" sibTransId="{EE4C4DA2-7C81-4E1D-A446-B7A801AF01FC}"/>
    <dgm:cxn modelId="{ED91CB32-0C3F-4CC1-AC16-C826A4045753}" srcId="{37F7058D-676F-4A84-93FB-65F467459CBA}" destId="{DD92F13C-F27F-427D-838B-92A8151AE1B0}" srcOrd="2" destOrd="0" parTransId="{D5A44FC3-E5D0-4053-827B-890403774610}" sibTransId="{39738271-D8D6-428A-BD87-D598DE4A0A27}"/>
    <dgm:cxn modelId="{8FBA223F-E2D0-4355-BDEF-78113B047264}" type="presOf" srcId="{37F7058D-676F-4A84-93FB-65F467459CBA}" destId="{D31034BD-229A-4D42-8834-C587518B2EB3}" srcOrd="0" destOrd="0" presId="urn:microsoft.com/office/officeart/2008/layout/IncreasingCircleProcess"/>
    <dgm:cxn modelId="{ED56E361-423C-417A-B883-550670E7BB7E}" type="presOf" srcId="{3EB8A34A-2D77-4F35-969B-6D50705CF3AA}" destId="{79E8819E-2EFB-4EF0-8629-BB5242649AB8}" srcOrd="0" destOrd="0" presId="urn:microsoft.com/office/officeart/2008/layout/IncreasingCircleProcess"/>
    <dgm:cxn modelId="{79554C63-2EB8-4F2A-B3E2-3BE3D9C6A576}" srcId="{3EB8A34A-2D77-4F35-969B-6D50705CF3AA}" destId="{37F7058D-676F-4A84-93FB-65F467459CBA}" srcOrd="0" destOrd="0" parTransId="{6B0E8080-4B87-4F2A-A255-91A70E4D3547}" sibTransId="{F4DA65AF-01BB-4CB4-9CA5-1473D92541CD}"/>
    <dgm:cxn modelId="{058D2F65-5CDF-484A-A93A-9C69B432DBAD}" type="presOf" srcId="{8E53587D-4072-495F-B56E-004CDBF1FC3B}" destId="{1974698F-2B3A-4784-B8AF-A4E3CC3FA26E}" srcOrd="0" destOrd="0" presId="urn:microsoft.com/office/officeart/2008/layout/IncreasingCircleProcess"/>
    <dgm:cxn modelId="{5253AB4B-1F55-4E6A-B428-5C96F565E0AD}" type="presOf" srcId="{B2DACD63-A8F7-40C7-A545-80D003B5FA41}" destId="{D31034BD-229A-4D42-8834-C587518B2EB3}" srcOrd="0" destOrd="4" presId="urn:microsoft.com/office/officeart/2008/layout/IncreasingCircleProcess"/>
    <dgm:cxn modelId="{0821E26D-9982-4E02-AA93-7C0665B3D2CA}" type="presOf" srcId="{681A91A6-CA42-434D-A10F-EE94924267C5}" destId="{B843949D-68F8-477C-A310-432F2DC1AB78}" srcOrd="0" destOrd="0" presId="urn:microsoft.com/office/officeart/2008/layout/IncreasingCircleProcess"/>
    <dgm:cxn modelId="{19AF7F6F-53E5-407D-A214-2531E24DB2A3}" srcId="{681A91A6-CA42-434D-A10F-EE94924267C5}" destId="{CD65DDD0-5992-46B6-B4A5-D2EFA20C3596}" srcOrd="1" destOrd="0" parTransId="{D0A181AC-3163-4568-AE70-E53CC3159E40}" sibTransId="{54CF67BB-7338-4DC1-85D4-BE5333530DA0}"/>
    <dgm:cxn modelId="{3F7A6250-D668-4BC7-B9DD-C7303B36BE1F}" type="presOf" srcId="{FCD19178-7700-4913-B181-E44B6F4539EB}" destId="{B652D771-B87B-46FC-A861-82F484DE2221}" srcOrd="0" destOrd="4" presId="urn:microsoft.com/office/officeart/2008/layout/IncreasingCircleProcess"/>
    <dgm:cxn modelId="{C0982378-038C-434C-81BC-EA3465820E96}" srcId="{2DF851E2-0E5F-47FF-8B3D-4933CA2F68DF}" destId="{681A91A6-CA42-434D-A10F-EE94924267C5}" srcOrd="0" destOrd="0" parTransId="{2C212BC6-3C75-4CC8-8C5C-7807F0D24370}" sibTransId="{EE4DEAA5-0F31-46B9-9567-19A6AAD8B2A2}"/>
    <dgm:cxn modelId="{DB102B79-D886-41EA-80E9-353625ECE9E1}" srcId="{8E53587D-4072-495F-B56E-004CDBF1FC3B}" destId="{DA0D2CF5-7E27-4E18-8269-AC4DBE7D3F42}" srcOrd="0" destOrd="0" parTransId="{CE5F2871-6705-494C-87A7-6619B3FBD15A}" sibTransId="{858254B8-0249-44A1-AF1E-758BB9ACFB25}"/>
    <dgm:cxn modelId="{C906585A-6165-4A42-B315-D21CD94FE499}" type="presOf" srcId="{CD65DDD0-5992-46B6-B4A5-D2EFA20C3596}" destId="{B843949D-68F8-477C-A310-432F2DC1AB78}" srcOrd="0" destOrd="2" presId="urn:microsoft.com/office/officeart/2008/layout/IncreasingCircleProcess"/>
    <dgm:cxn modelId="{B90C0582-B1CB-458A-AFAA-353E522954C0}" type="presOf" srcId="{3093B35C-4321-4BC2-9CBA-FCE78B14E4C9}" destId="{B843949D-68F8-477C-A310-432F2DC1AB78}" srcOrd="0" destOrd="1" presId="urn:microsoft.com/office/officeart/2008/layout/IncreasingCircleProcess"/>
    <dgm:cxn modelId="{F7463988-C739-4C04-9C0A-ACC6F6409A7F}" type="presOf" srcId="{7555CDE1-5359-4312-8A87-87430380B1EC}" destId="{8D7ECC04-0E52-4795-AB3C-42C665201297}" srcOrd="0" destOrd="0" presId="urn:microsoft.com/office/officeart/2008/layout/IncreasingCircleProcess"/>
    <dgm:cxn modelId="{13A75E89-DC28-4851-AD57-AFF3E457D19C}" type="presOf" srcId="{8A5BA60A-FAA7-40D4-B12E-D5C0B80583CD}" destId="{D31034BD-229A-4D42-8834-C587518B2EB3}" srcOrd="0" destOrd="1" presId="urn:microsoft.com/office/officeart/2008/layout/IncreasingCircleProcess"/>
    <dgm:cxn modelId="{7CA4188B-341F-43C4-A138-DBB4C32DC805}" srcId="{37F7058D-676F-4A84-93FB-65F467459CBA}" destId="{CD2B6AFD-79D4-4866-A888-CA6064130A3E}" srcOrd="1" destOrd="0" parTransId="{16A09A1E-54F8-427B-A515-E17F911D7B79}" sibTransId="{028130F3-7B11-4E58-BC34-DA9DF58333B2}"/>
    <dgm:cxn modelId="{A88E548E-C36E-430A-BD49-09393EBF449E}" srcId="{37F7058D-676F-4A84-93FB-65F467459CBA}" destId="{B2DACD63-A8F7-40C7-A545-80D003B5FA41}" srcOrd="3" destOrd="0" parTransId="{F8E95926-8ECA-4D2F-B8AF-52B741C6A604}" sibTransId="{D198F567-98BE-4546-8A95-F2C8A4524263}"/>
    <dgm:cxn modelId="{63688A9E-5D09-4CA0-ACCA-751CDE3816AC}" srcId="{7555CDE1-5359-4312-8A87-87430380B1EC}" destId="{3EB8A34A-2D77-4F35-969B-6D50705CF3AA}" srcOrd="0" destOrd="0" parTransId="{EA4EAD75-4B79-4E57-B3C5-83C7CC35F72A}" sibTransId="{29677ECC-D86C-4830-B50B-099A6205F66A}"/>
    <dgm:cxn modelId="{F64EA0AA-E202-47FB-9351-DB2DDE7570BC}" type="presOf" srcId="{DA0D2CF5-7E27-4E18-8269-AC4DBE7D3F42}" destId="{B652D771-B87B-46FC-A861-82F484DE2221}" srcOrd="0" destOrd="0" presId="urn:microsoft.com/office/officeart/2008/layout/IncreasingCircleProcess"/>
    <dgm:cxn modelId="{A2F1B8AF-1D09-4C91-85AE-95666298E1F7}" type="presOf" srcId="{DD92F13C-F27F-427D-838B-92A8151AE1B0}" destId="{D31034BD-229A-4D42-8834-C587518B2EB3}" srcOrd="0" destOrd="3" presId="urn:microsoft.com/office/officeart/2008/layout/IncreasingCircleProcess"/>
    <dgm:cxn modelId="{8105DEBF-04A1-43CB-A109-44E36979C772}" srcId="{DA0D2CF5-7E27-4E18-8269-AC4DBE7D3F42}" destId="{B9AF63B8-3F61-44AE-A791-CBF854EB16D9}" srcOrd="0" destOrd="0" parTransId="{4589AF43-9CF2-4F9A-9D6A-7DE4A93CFB25}" sibTransId="{03CB6062-F399-42DA-9D87-0B2F1D9A76A5}"/>
    <dgm:cxn modelId="{B4D3F4BF-A28B-4183-8F76-0E2E8DB9F1F3}" srcId="{DA0D2CF5-7E27-4E18-8269-AC4DBE7D3F42}" destId="{53AB4D24-E1FF-438D-AE6D-4A3105D7FA35}" srcOrd="2" destOrd="0" parTransId="{FB00D15D-C47E-486F-8446-A52E6CC48526}" sibTransId="{D26114B5-052F-4B95-9FD0-9ACC56574CCE}"/>
    <dgm:cxn modelId="{EBE212C6-D67F-48CC-BBD3-DA94452F448A}" srcId="{37F7058D-676F-4A84-93FB-65F467459CBA}" destId="{8A5BA60A-FAA7-40D4-B12E-D5C0B80583CD}" srcOrd="0" destOrd="0" parTransId="{CF48D61F-0A64-42B8-8473-BBCA6B220EF1}" sibTransId="{0D3BC001-46AD-444B-A67A-C6ED96DD4821}"/>
    <dgm:cxn modelId="{864A85C9-1384-4948-943B-6F791F06EE0D}" type="presOf" srcId="{B9AF63B8-3F61-44AE-A791-CBF854EB16D9}" destId="{B652D771-B87B-46FC-A861-82F484DE2221}" srcOrd="0" destOrd="1" presId="urn:microsoft.com/office/officeart/2008/layout/IncreasingCircleProcess"/>
    <dgm:cxn modelId="{22AA1DD1-6127-41D8-A32E-0AA2751FD333}" type="presOf" srcId="{53AB4D24-E1FF-438D-AE6D-4A3105D7FA35}" destId="{B652D771-B87B-46FC-A861-82F484DE2221}" srcOrd="0" destOrd="3" presId="urn:microsoft.com/office/officeart/2008/layout/IncreasingCircleProcess"/>
    <dgm:cxn modelId="{12D9BEEA-22F3-41A2-8F07-6D7CF20E7C73}" srcId="{681A91A6-CA42-434D-A10F-EE94924267C5}" destId="{3093B35C-4321-4BC2-9CBA-FCE78B14E4C9}" srcOrd="0" destOrd="0" parTransId="{54673772-5394-4CE5-BA0F-676126C3E465}" sibTransId="{AEB30956-9B51-48BB-BEB1-C097EB154249}"/>
    <dgm:cxn modelId="{FB7EF3F5-6F0C-4F1E-9242-1DBF0B8D6412}" type="presOf" srcId="{EE9D8A97-DDA4-4469-B302-B30FB8D08430}" destId="{B652D771-B87B-46FC-A861-82F484DE2221}" srcOrd="0" destOrd="2" presId="urn:microsoft.com/office/officeart/2008/layout/IncreasingCircleProcess"/>
    <dgm:cxn modelId="{E38949F8-D22D-4CFB-8305-2C448D6A27C1}" type="presOf" srcId="{2DF851E2-0E5F-47FF-8B3D-4933CA2F68DF}" destId="{070F84E1-F8DE-45A4-9CB2-83EE7D807ED1}" srcOrd="0" destOrd="0" presId="urn:microsoft.com/office/officeart/2008/layout/IncreasingCircleProcess"/>
    <dgm:cxn modelId="{4F1605FA-7DBA-4735-AC9C-992B57DC4604}" srcId="{DA0D2CF5-7E27-4E18-8269-AC4DBE7D3F42}" destId="{FCD19178-7700-4913-B181-E44B6F4539EB}" srcOrd="3" destOrd="0" parTransId="{04855C43-18CE-43B2-9622-25E3E5C937F2}" sibTransId="{0CD72C5D-6787-431E-A17F-C14F3F44DF52}"/>
    <dgm:cxn modelId="{C86E4DFB-C971-4F7B-AF3B-5A10BDF2F778}" srcId="{DA0D2CF5-7E27-4E18-8269-AC4DBE7D3F42}" destId="{EE9D8A97-DDA4-4469-B302-B30FB8D08430}" srcOrd="1" destOrd="0" parTransId="{94FC19A6-8DE8-4BA7-8CA4-C1F2828389CC}" sibTransId="{2B6E7FE4-C557-4FB7-8970-1EA2099ED264}"/>
    <dgm:cxn modelId="{DE51169F-A9DC-4ADE-86D0-7B6EF33610D2}" type="presParOf" srcId="{8D7ECC04-0E52-4795-AB3C-42C665201297}" destId="{AC4B6925-0DE4-4C12-B8BC-31F2B8B67A7C}" srcOrd="0" destOrd="0" presId="urn:microsoft.com/office/officeart/2008/layout/IncreasingCircleProcess"/>
    <dgm:cxn modelId="{42010585-6F83-4A0C-A8E1-0DA006501A89}" type="presParOf" srcId="{AC4B6925-0DE4-4C12-B8BC-31F2B8B67A7C}" destId="{060A797D-21ED-40DB-8667-18247492A7F7}" srcOrd="0" destOrd="0" presId="urn:microsoft.com/office/officeart/2008/layout/IncreasingCircleProcess"/>
    <dgm:cxn modelId="{633A2252-12F6-46B4-ABB0-CBD22DFE32B3}" type="presParOf" srcId="{AC4B6925-0DE4-4C12-B8BC-31F2B8B67A7C}" destId="{FDB7F915-12BF-4422-8544-F50909101F0D}" srcOrd="1" destOrd="0" presId="urn:microsoft.com/office/officeart/2008/layout/IncreasingCircleProcess"/>
    <dgm:cxn modelId="{B34C561B-C1DE-4A00-BAC9-027888FFE7AB}" type="presParOf" srcId="{AC4B6925-0DE4-4C12-B8BC-31F2B8B67A7C}" destId="{D31034BD-229A-4D42-8834-C587518B2EB3}" srcOrd="2" destOrd="0" presId="urn:microsoft.com/office/officeart/2008/layout/IncreasingCircleProcess"/>
    <dgm:cxn modelId="{8CAA3616-723C-4F6C-A960-748BF5D19C3B}" type="presParOf" srcId="{AC4B6925-0DE4-4C12-B8BC-31F2B8B67A7C}" destId="{79E8819E-2EFB-4EF0-8629-BB5242649AB8}" srcOrd="3" destOrd="0" presId="urn:microsoft.com/office/officeart/2008/layout/IncreasingCircleProcess"/>
    <dgm:cxn modelId="{412B50DC-4EC5-40C8-AACB-9E96719FFCA4}" type="presParOf" srcId="{8D7ECC04-0E52-4795-AB3C-42C665201297}" destId="{1BFD580E-1BAE-41D3-9D7A-DDC57D1AFC85}" srcOrd="1" destOrd="0" presId="urn:microsoft.com/office/officeart/2008/layout/IncreasingCircleProcess"/>
    <dgm:cxn modelId="{B629BDF1-4399-4011-B3C0-0FB35A52DA45}" type="presParOf" srcId="{8D7ECC04-0E52-4795-AB3C-42C665201297}" destId="{03251857-4C82-4EC6-A444-594EAD21DA84}" srcOrd="2" destOrd="0" presId="urn:microsoft.com/office/officeart/2008/layout/IncreasingCircleProcess"/>
    <dgm:cxn modelId="{553B1C8D-E579-46D4-8BE1-0EDF01368583}" type="presParOf" srcId="{03251857-4C82-4EC6-A444-594EAD21DA84}" destId="{AA43B7CD-1C7E-4AF1-AF31-4D71963D3482}" srcOrd="0" destOrd="0" presId="urn:microsoft.com/office/officeart/2008/layout/IncreasingCircleProcess"/>
    <dgm:cxn modelId="{5BFD05AF-A18C-4729-8CC2-F49377764411}" type="presParOf" srcId="{03251857-4C82-4EC6-A444-594EAD21DA84}" destId="{5E647B65-EC65-4A47-9E5E-3E1272C80A0B}" srcOrd="1" destOrd="0" presId="urn:microsoft.com/office/officeart/2008/layout/IncreasingCircleProcess"/>
    <dgm:cxn modelId="{D793C484-3DE2-436B-A2D1-E1F492A38806}" type="presParOf" srcId="{03251857-4C82-4EC6-A444-594EAD21DA84}" destId="{B652D771-B87B-46FC-A861-82F484DE2221}" srcOrd="2" destOrd="0" presId="urn:microsoft.com/office/officeart/2008/layout/IncreasingCircleProcess"/>
    <dgm:cxn modelId="{D2BC7E2A-3DC6-4BD5-A02C-AEE9B7FC9DE8}" type="presParOf" srcId="{03251857-4C82-4EC6-A444-594EAD21DA84}" destId="{1974698F-2B3A-4784-B8AF-A4E3CC3FA26E}" srcOrd="3" destOrd="0" presId="urn:microsoft.com/office/officeart/2008/layout/IncreasingCircleProcess"/>
    <dgm:cxn modelId="{9B2EB3FE-D328-4BF5-85A3-D6B3CF329A9B}" type="presParOf" srcId="{8D7ECC04-0E52-4795-AB3C-42C665201297}" destId="{2593D1EC-A6BF-4153-A02E-EA6A390840C5}" srcOrd="3" destOrd="0" presId="urn:microsoft.com/office/officeart/2008/layout/IncreasingCircleProcess"/>
    <dgm:cxn modelId="{CCFA375F-58C0-4369-8661-DC22369C599A}" type="presParOf" srcId="{8D7ECC04-0E52-4795-AB3C-42C665201297}" destId="{D660EB0B-DB5D-418A-B63F-1262446465E8}" srcOrd="4" destOrd="0" presId="urn:microsoft.com/office/officeart/2008/layout/IncreasingCircleProcess"/>
    <dgm:cxn modelId="{49B3F8F9-2B6F-4091-80C4-88917B2672B4}" type="presParOf" srcId="{D660EB0B-DB5D-418A-B63F-1262446465E8}" destId="{ADDD6104-6B06-4E86-8C55-DF7D9D9EF522}" srcOrd="0" destOrd="0" presId="urn:microsoft.com/office/officeart/2008/layout/IncreasingCircleProcess"/>
    <dgm:cxn modelId="{566D7636-33D8-4D57-851B-48C862708BA7}" type="presParOf" srcId="{D660EB0B-DB5D-418A-B63F-1262446465E8}" destId="{2EBAA98C-343B-4E3A-8940-027578888547}" srcOrd="1" destOrd="0" presId="urn:microsoft.com/office/officeart/2008/layout/IncreasingCircleProcess"/>
    <dgm:cxn modelId="{9E5A8C56-61C1-41C9-8A33-525967672A2E}" type="presParOf" srcId="{D660EB0B-DB5D-418A-B63F-1262446465E8}" destId="{B843949D-68F8-477C-A310-432F2DC1AB78}" srcOrd="2" destOrd="0" presId="urn:microsoft.com/office/officeart/2008/layout/IncreasingCircleProcess"/>
    <dgm:cxn modelId="{3EFE56BC-965F-44FF-B8D0-710DD773915B}" type="presParOf" srcId="{D660EB0B-DB5D-418A-B63F-1262446465E8}" destId="{070F84E1-F8DE-45A4-9CB2-83EE7D807ED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90B3E-1D20-401B-AA20-5516FC0F3583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7A3DF58D-A71D-44B6-ADE9-DCF04E6231F0}">
      <dgm:prSet phldrT="[Testo]"/>
      <dgm:spPr/>
      <dgm:t>
        <a:bodyPr/>
        <a:lstStyle/>
        <a:p>
          <a:r>
            <a:rPr lang="it-IT" dirty="0"/>
            <a:t>2015 - 2016</a:t>
          </a:r>
        </a:p>
      </dgm:t>
    </dgm:pt>
    <dgm:pt modelId="{DB7F86A3-30CB-4972-A9DD-095FFEBC55F9}" type="parTrans" cxnId="{C68A1C52-628C-4C79-B4C2-F9A68E0362D8}">
      <dgm:prSet/>
      <dgm:spPr/>
      <dgm:t>
        <a:bodyPr/>
        <a:lstStyle/>
        <a:p>
          <a:endParaRPr lang="it-IT"/>
        </a:p>
      </dgm:t>
    </dgm:pt>
    <dgm:pt modelId="{38529AD3-2045-4C6F-9CE4-B7A5172F4D20}" type="sibTrans" cxnId="{C68A1C52-628C-4C79-B4C2-F9A68E0362D8}">
      <dgm:prSet/>
      <dgm:spPr/>
      <dgm:t>
        <a:bodyPr/>
        <a:lstStyle/>
        <a:p>
          <a:endParaRPr lang="it-IT"/>
        </a:p>
      </dgm:t>
    </dgm:pt>
    <dgm:pt modelId="{37B6ED9F-51AF-4355-B670-0A4BED4810CA}">
      <dgm:prSet phldrT="[Testo]" custT="1"/>
      <dgm:spPr/>
      <dgm:t>
        <a:bodyPr/>
        <a:lstStyle/>
        <a:p>
          <a:r>
            <a:rPr lang="it-IT" sz="2800" dirty="0"/>
            <a:t>Confronto ampio e strutturato</a:t>
          </a:r>
        </a:p>
      </dgm:t>
    </dgm:pt>
    <dgm:pt modelId="{73444034-D54A-41FE-A4A9-C0030D205AEE}" type="parTrans" cxnId="{D96DC089-8A79-40BE-AC87-3FBF38B6ED56}">
      <dgm:prSet/>
      <dgm:spPr/>
      <dgm:t>
        <a:bodyPr/>
        <a:lstStyle/>
        <a:p>
          <a:endParaRPr lang="it-IT"/>
        </a:p>
      </dgm:t>
    </dgm:pt>
    <dgm:pt modelId="{3B53D3B3-D034-4103-908D-358D7426C569}" type="sibTrans" cxnId="{D96DC089-8A79-40BE-AC87-3FBF38B6ED56}">
      <dgm:prSet/>
      <dgm:spPr/>
      <dgm:t>
        <a:bodyPr/>
        <a:lstStyle/>
        <a:p>
          <a:endParaRPr lang="it-IT"/>
        </a:p>
      </dgm:t>
    </dgm:pt>
    <dgm:pt modelId="{CCA33070-9150-4370-B6B7-D171E473C549}">
      <dgm:prSet phldrT="[Testo]"/>
      <dgm:spPr/>
      <dgm:t>
        <a:bodyPr/>
        <a:lstStyle/>
        <a:p>
          <a:r>
            <a:rPr lang="it-IT" dirty="0"/>
            <a:t>2017 … 2020</a:t>
          </a:r>
        </a:p>
      </dgm:t>
    </dgm:pt>
    <dgm:pt modelId="{107DDE51-C910-4CE2-8E44-71D24273E882}" type="parTrans" cxnId="{12FEB088-8741-44B8-A2BA-400E3D4D6955}">
      <dgm:prSet/>
      <dgm:spPr/>
      <dgm:t>
        <a:bodyPr/>
        <a:lstStyle/>
        <a:p>
          <a:endParaRPr lang="it-IT"/>
        </a:p>
      </dgm:t>
    </dgm:pt>
    <dgm:pt modelId="{AAB04D7B-FACD-41DB-970D-3FD094C56759}" type="sibTrans" cxnId="{12FEB088-8741-44B8-A2BA-400E3D4D6955}">
      <dgm:prSet/>
      <dgm:spPr/>
      <dgm:t>
        <a:bodyPr/>
        <a:lstStyle/>
        <a:p>
          <a:endParaRPr lang="it-IT"/>
        </a:p>
      </dgm:t>
    </dgm:pt>
    <dgm:pt modelId="{EB748FB4-9BB7-45DA-9D0A-5560D7A7EEF9}">
      <dgm:prSet phldrT="[Testo]" custT="1"/>
      <dgm:spPr/>
      <dgm:t>
        <a:bodyPr/>
        <a:lstStyle/>
        <a:p>
          <a:r>
            <a:rPr lang="it-IT" sz="2800" i="1" dirty="0"/>
            <a:t>Governance</a:t>
          </a:r>
          <a:r>
            <a:rPr lang="it-IT" sz="2800" dirty="0"/>
            <a:t> partecipata</a:t>
          </a:r>
        </a:p>
      </dgm:t>
    </dgm:pt>
    <dgm:pt modelId="{61674A1B-1F15-4B3C-8BC6-23DF057F19E8}" type="parTrans" cxnId="{057C2E11-74C2-44D3-9E7B-150F26D1F891}">
      <dgm:prSet/>
      <dgm:spPr/>
      <dgm:t>
        <a:bodyPr/>
        <a:lstStyle/>
        <a:p>
          <a:endParaRPr lang="it-IT"/>
        </a:p>
      </dgm:t>
    </dgm:pt>
    <dgm:pt modelId="{BAE9EC68-44B0-4F4D-A44C-5E737F76E364}" type="sibTrans" cxnId="{057C2E11-74C2-44D3-9E7B-150F26D1F891}">
      <dgm:prSet/>
      <dgm:spPr/>
      <dgm:t>
        <a:bodyPr/>
        <a:lstStyle/>
        <a:p>
          <a:endParaRPr lang="it-IT"/>
        </a:p>
      </dgm:t>
    </dgm:pt>
    <dgm:pt modelId="{3D9297DA-E136-42BB-816F-6EA1EAB1B1A7}">
      <dgm:prSet/>
      <dgm:spPr/>
      <dgm:t>
        <a:bodyPr/>
        <a:lstStyle/>
        <a:p>
          <a:r>
            <a:rPr lang="it-IT" sz="2400" dirty="0"/>
            <a:t>Tavoli tematici, raccolta contributi</a:t>
          </a:r>
        </a:p>
      </dgm:t>
    </dgm:pt>
    <dgm:pt modelId="{5402C4A1-2FA1-4F96-AB9D-3A3E5715D4CB}" type="parTrans" cxnId="{A43E3708-A84D-431D-B040-87276A527C03}">
      <dgm:prSet/>
      <dgm:spPr/>
      <dgm:t>
        <a:bodyPr/>
        <a:lstStyle/>
        <a:p>
          <a:endParaRPr lang="it-IT"/>
        </a:p>
      </dgm:t>
    </dgm:pt>
    <dgm:pt modelId="{2F8BECD8-C88B-458D-BA54-E26D38170B69}" type="sibTrans" cxnId="{A43E3708-A84D-431D-B040-87276A527C03}">
      <dgm:prSet/>
      <dgm:spPr/>
      <dgm:t>
        <a:bodyPr/>
        <a:lstStyle/>
        <a:p>
          <a:endParaRPr lang="it-IT"/>
        </a:p>
      </dgm:t>
    </dgm:pt>
    <dgm:pt modelId="{B24F0F83-FE3E-4CE7-8299-FACC3B7A23FA}">
      <dgm:prSet/>
      <dgm:spPr/>
      <dgm:t>
        <a:bodyPr/>
        <a:lstStyle/>
        <a:p>
          <a:r>
            <a:rPr lang="it-IT" sz="2400" dirty="0"/>
            <a:t>Revisione della S3</a:t>
          </a:r>
        </a:p>
      </dgm:t>
    </dgm:pt>
    <dgm:pt modelId="{962AE7F7-E70A-49AE-9BBC-7C8BBB073189}" type="parTrans" cxnId="{59E73463-CEF6-4B6C-9B24-4E346EE11003}">
      <dgm:prSet/>
      <dgm:spPr/>
      <dgm:t>
        <a:bodyPr/>
        <a:lstStyle/>
        <a:p>
          <a:endParaRPr lang="it-IT"/>
        </a:p>
      </dgm:t>
    </dgm:pt>
    <dgm:pt modelId="{D32E4B55-FFF1-4388-AC96-FDBF7569264D}" type="sibTrans" cxnId="{59E73463-CEF6-4B6C-9B24-4E346EE11003}">
      <dgm:prSet/>
      <dgm:spPr/>
      <dgm:t>
        <a:bodyPr/>
        <a:lstStyle/>
        <a:p>
          <a:endParaRPr lang="it-IT"/>
        </a:p>
      </dgm:t>
    </dgm:pt>
    <dgm:pt modelId="{364649B7-DAFA-43B4-BE5B-15611E10A16C}">
      <dgm:prSet/>
      <dgm:spPr/>
      <dgm:t>
        <a:bodyPr/>
        <a:lstStyle/>
        <a:p>
          <a:r>
            <a:rPr lang="it-IT" sz="2400" dirty="0"/>
            <a:t>«Tavoli di lavoro» stabili e strutturati</a:t>
          </a:r>
        </a:p>
      </dgm:t>
    </dgm:pt>
    <dgm:pt modelId="{5932027E-CC62-4AD5-9BDB-7FF7FCCAD721}" type="parTrans" cxnId="{D2BD2347-BB57-48F1-9C22-0F115D5A00A8}">
      <dgm:prSet/>
      <dgm:spPr/>
      <dgm:t>
        <a:bodyPr/>
        <a:lstStyle/>
        <a:p>
          <a:endParaRPr lang="it-IT"/>
        </a:p>
      </dgm:t>
    </dgm:pt>
    <dgm:pt modelId="{2516DBBF-CBC5-48E5-B1B6-B4426108139D}" type="sibTrans" cxnId="{D2BD2347-BB57-48F1-9C22-0F115D5A00A8}">
      <dgm:prSet/>
      <dgm:spPr/>
      <dgm:t>
        <a:bodyPr/>
        <a:lstStyle/>
        <a:p>
          <a:endParaRPr lang="it-IT"/>
        </a:p>
      </dgm:t>
    </dgm:pt>
    <dgm:pt modelId="{B1002724-3AA6-4A25-900C-DC8A8CA3AD81}">
      <dgm:prSet/>
      <dgm:spPr/>
      <dgm:t>
        <a:bodyPr/>
        <a:lstStyle/>
        <a:p>
          <a:r>
            <a:rPr lang="it-IT" sz="2400" dirty="0"/>
            <a:t>Canale di comunicazione «aperto»</a:t>
          </a:r>
        </a:p>
      </dgm:t>
    </dgm:pt>
    <dgm:pt modelId="{A15D300A-3C63-41DC-B62A-9DA1C552A62D}" type="parTrans" cxnId="{619C2011-03BC-49CB-8D4D-C9262FD6112A}">
      <dgm:prSet/>
      <dgm:spPr/>
      <dgm:t>
        <a:bodyPr/>
        <a:lstStyle/>
        <a:p>
          <a:endParaRPr lang="it-IT"/>
        </a:p>
      </dgm:t>
    </dgm:pt>
    <dgm:pt modelId="{1ADD57AB-DBB4-4240-9E35-89BE162C45F2}" type="sibTrans" cxnId="{619C2011-03BC-49CB-8D4D-C9262FD6112A}">
      <dgm:prSet/>
      <dgm:spPr/>
      <dgm:t>
        <a:bodyPr/>
        <a:lstStyle/>
        <a:p>
          <a:endParaRPr lang="it-IT"/>
        </a:p>
      </dgm:t>
    </dgm:pt>
    <dgm:pt modelId="{C0D7E8C2-E600-49E6-B6D4-AB0B1B3EEFC7}">
      <dgm:prSet/>
      <dgm:spPr/>
      <dgm:t>
        <a:bodyPr/>
        <a:lstStyle/>
        <a:p>
          <a:r>
            <a:rPr lang="it-IT" sz="2400" dirty="0"/>
            <a:t>Istituzionale e operativa</a:t>
          </a:r>
        </a:p>
      </dgm:t>
    </dgm:pt>
    <dgm:pt modelId="{1EBAD7B7-F780-4A5B-AA54-57E35DC15324}" type="parTrans" cxnId="{46CB7203-561D-4B33-84A0-15A074CF79C7}">
      <dgm:prSet/>
      <dgm:spPr/>
      <dgm:t>
        <a:bodyPr/>
        <a:lstStyle/>
        <a:p>
          <a:endParaRPr lang="it-IT"/>
        </a:p>
      </dgm:t>
    </dgm:pt>
    <dgm:pt modelId="{D3129A0F-4D17-4A73-92D4-89CEF4503C0C}" type="sibTrans" cxnId="{46CB7203-561D-4B33-84A0-15A074CF79C7}">
      <dgm:prSet/>
      <dgm:spPr/>
      <dgm:t>
        <a:bodyPr/>
        <a:lstStyle/>
        <a:p>
          <a:endParaRPr lang="it-IT"/>
        </a:p>
      </dgm:t>
    </dgm:pt>
    <dgm:pt modelId="{4E8F2971-04A9-4A54-B9E8-CBDE0EB4C057}" type="pres">
      <dgm:prSet presAssocID="{35090B3E-1D20-401B-AA20-5516FC0F3583}" presName="linearFlow" presStyleCnt="0">
        <dgm:presLayoutVars>
          <dgm:dir/>
          <dgm:animLvl val="lvl"/>
          <dgm:resizeHandles val="exact"/>
        </dgm:presLayoutVars>
      </dgm:prSet>
      <dgm:spPr/>
    </dgm:pt>
    <dgm:pt modelId="{9A3C293C-749B-4BB6-84EB-000677DC7539}" type="pres">
      <dgm:prSet presAssocID="{7A3DF58D-A71D-44B6-ADE9-DCF04E6231F0}" presName="composite" presStyleCnt="0"/>
      <dgm:spPr/>
    </dgm:pt>
    <dgm:pt modelId="{2F5F42D6-ED79-433E-A0F3-96C6560CC949}" type="pres">
      <dgm:prSet presAssocID="{7A3DF58D-A71D-44B6-ADE9-DCF04E6231F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D4B405F-3F29-41C7-85E7-9DF1CC43A283}" type="pres">
      <dgm:prSet presAssocID="{7A3DF58D-A71D-44B6-ADE9-DCF04E6231F0}" presName="descendantText" presStyleLbl="alignAcc1" presStyleIdx="0" presStyleCnt="2">
        <dgm:presLayoutVars>
          <dgm:bulletEnabled val="1"/>
        </dgm:presLayoutVars>
      </dgm:prSet>
      <dgm:spPr/>
    </dgm:pt>
    <dgm:pt modelId="{71853840-B4AF-400E-A71B-94510A6DAF40}" type="pres">
      <dgm:prSet presAssocID="{38529AD3-2045-4C6F-9CE4-B7A5172F4D20}" presName="sp" presStyleCnt="0"/>
      <dgm:spPr/>
    </dgm:pt>
    <dgm:pt modelId="{1D6C7B07-0540-4FD1-9B89-215DCEBF5DA6}" type="pres">
      <dgm:prSet presAssocID="{CCA33070-9150-4370-B6B7-D171E473C549}" presName="composite" presStyleCnt="0"/>
      <dgm:spPr/>
    </dgm:pt>
    <dgm:pt modelId="{8788DE1E-6361-4F3E-8B84-C25964873BD9}" type="pres">
      <dgm:prSet presAssocID="{CCA33070-9150-4370-B6B7-D171E473C54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1953D7-9131-4515-B35F-FFF479419F8F}" type="pres">
      <dgm:prSet presAssocID="{CCA33070-9150-4370-B6B7-D171E473C54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6CB7203-561D-4B33-84A0-15A074CF79C7}" srcId="{EB748FB4-9BB7-45DA-9D0A-5560D7A7EEF9}" destId="{C0D7E8C2-E600-49E6-B6D4-AB0B1B3EEFC7}" srcOrd="0" destOrd="0" parTransId="{1EBAD7B7-F780-4A5B-AA54-57E35DC15324}" sibTransId="{D3129A0F-4D17-4A73-92D4-89CEF4503C0C}"/>
    <dgm:cxn modelId="{A43E3708-A84D-431D-B040-87276A527C03}" srcId="{37B6ED9F-51AF-4355-B670-0A4BED4810CA}" destId="{3D9297DA-E136-42BB-816F-6EA1EAB1B1A7}" srcOrd="0" destOrd="0" parTransId="{5402C4A1-2FA1-4F96-AB9D-3A3E5715D4CB}" sibTransId="{2F8BECD8-C88B-458D-BA54-E26D38170B69}"/>
    <dgm:cxn modelId="{1BB4D609-BD63-40DF-84AB-F3A03A090BDF}" type="presOf" srcId="{35090B3E-1D20-401B-AA20-5516FC0F3583}" destId="{4E8F2971-04A9-4A54-B9E8-CBDE0EB4C057}" srcOrd="0" destOrd="0" presId="urn:microsoft.com/office/officeart/2005/8/layout/chevron2"/>
    <dgm:cxn modelId="{619C2011-03BC-49CB-8D4D-C9262FD6112A}" srcId="{EB748FB4-9BB7-45DA-9D0A-5560D7A7EEF9}" destId="{B1002724-3AA6-4A25-900C-DC8A8CA3AD81}" srcOrd="2" destOrd="0" parTransId="{A15D300A-3C63-41DC-B62A-9DA1C552A62D}" sibTransId="{1ADD57AB-DBB4-4240-9E35-89BE162C45F2}"/>
    <dgm:cxn modelId="{057C2E11-74C2-44D3-9E7B-150F26D1F891}" srcId="{CCA33070-9150-4370-B6B7-D171E473C549}" destId="{EB748FB4-9BB7-45DA-9D0A-5560D7A7EEF9}" srcOrd="0" destOrd="0" parTransId="{61674A1B-1F15-4B3C-8BC6-23DF057F19E8}" sibTransId="{BAE9EC68-44B0-4F4D-A44C-5E737F76E364}"/>
    <dgm:cxn modelId="{59E73463-CEF6-4B6C-9B24-4E346EE11003}" srcId="{37B6ED9F-51AF-4355-B670-0A4BED4810CA}" destId="{B24F0F83-FE3E-4CE7-8299-FACC3B7A23FA}" srcOrd="1" destOrd="0" parTransId="{962AE7F7-E70A-49AE-9BBC-7C8BBB073189}" sibTransId="{D32E4B55-FFF1-4388-AC96-FDBF7569264D}"/>
    <dgm:cxn modelId="{D2BD2347-BB57-48F1-9C22-0F115D5A00A8}" srcId="{EB748FB4-9BB7-45DA-9D0A-5560D7A7EEF9}" destId="{364649B7-DAFA-43B4-BE5B-15611E10A16C}" srcOrd="1" destOrd="0" parTransId="{5932027E-CC62-4AD5-9BDB-7FF7FCCAD721}" sibTransId="{2516DBBF-CBC5-48E5-B1B6-B4426108139D}"/>
    <dgm:cxn modelId="{EC60EA47-1909-4B85-B8E0-37338506FD39}" type="presOf" srcId="{7A3DF58D-A71D-44B6-ADE9-DCF04E6231F0}" destId="{2F5F42D6-ED79-433E-A0F3-96C6560CC949}" srcOrd="0" destOrd="0" presId="urn:microsoft.com/office/officeart/2005/8/layout/chevron2"/>
    <dgm:cxn modelId="{C68A1C52-628C-4C79-B4C2-F9A68E0362D8}" srcId="{35090B3E-1D20-401B-AA20-5516FC0F3583}" destId="{7A3DF58D-A71D-44B6-ADE9-DCF04E6231F0}" srcOrd="0" destOrd="0" parTransId="{DB7F86A3-30CB-4972-A9DD-095FFEBC55F9}" sibTransId="{38529AD3-2045-4C6F-9CE4-B7A5172F4D20}"/>
    <dgm:cxn modelId="{2C61D556-998E-4EC0-9258-E29E5310918B}" type="presOf" srcId="{3D9297DA-E136-42BB-816F-6EA1EAB1B1A7}" destId="{7D4B405F-3F29-41C7-85E7-9DF1CC43A283}" srcOrd="0" destOrd="1" presId="urn:microsoft.com/office/officeart/2005/8/layout/chevron2"/>
    <dgm:cxn modelId="{02FB6F7D-B59C-4B52-9E94-80EC2FAE1C90}" type="presOf" srcId="{CCA33070-9150-4370-B6B7-D171E473C549}" destId="{8788DE1E-6361-4F3E-8B84-C25964873BD9}" srcOrd="0" destOrd="0" presId="urn:microsoft.com/office/officeart/2005/8/layout/chevron2"/>
    <dgm:cxn modelId="{12FEB088-8741-44B8-A2BA-400E3D4D6955}" srcId="{35090B3E-1D20-401B-AA20-5516FC0F3583}" destId="{CCA33070-9150-4370-B6B7-D171E473C549}" srcOrd="1" destOrd="0" parTransId="{107DDE51-C910-4CE2-8E44-71D24273E882}" sibTransId="{AAB04D7B-FACD-41DB-970D-3FD094C56759}"/>
    <dgm:cxn modelId="{D96DC089-8A79-40BE-AC87-3FBF38B6ED56}" srcId="{7A3DF58D-A71D-44B6-ADE9-DCF04E6231F0}" destId="{37B6ED9F-51AF-4355-B670-0A4BED4810CA}" srcOrd="0" destOrd="0" parTransId="{73444034-D54A-41FE-A4A9-C0030D205AEE}" sibTransId="{3B53D3B3-D034-4103-908D-358D7426C569}"/>
    <dgm:cxn modelId="{D81FE1A4-F2A9-4000-8337-B8059E902FE6}" type="presOf" srcId="{B1002724-3AA6-4A25-900C-DC8A8CA3AD81}" destId="{651953D7-9131-4515-B35F-FFF479419F8F}" srcOrd="0" destOrd="3" presId="urn:microsoft.com/office/officeart/2005/8/layout/chevron2"/>
    <dgm:cxn modelId="{E229C8AB-1F03-43FB-9D91-3004C6FC7E60}" type="presOf" srcId="{37B6ED9F-51AF-4355-B670-0A4BED4810CA}" destId="{7D4B405F-3F29-41C7-85E7-9DF1CC43A283}" srcOrd="0" destOrd="0" presId="urn:microsoft.com/office/officeart/2005/8/layout/chevron2"/>
    <dgm:cxn modelId="{727162B5-EF4A-40A9-B868-1A4E97D01BD3}" type="presOf" srcId="{C0D7E8C2-E600-49E6-B6D4-AB0B1B3EEFC7}" destId="{651953D7-9131-4515-B35F-FFF479419F8F}" srcOrd="0" destOrd="1" presId="urn:microsoft.com/office/officeart/2005/8/layout/chevron2"/>
    <dgm:cxn modelId="{E41761E5-90CD-4C16-BBC2-8E6778BF761F}" type="presOf" srcId="{EB748FB4-9BB7-45DA-9D0A-5560D7A7EEF9}" destId="{651953D7-9131-4515-B35F-FFF479419F8F}" srcOrd="0" destOrd="0" presId="urn:microsoft.com/office/officeart/2005/8/layout/chevron2"/>
    <dgm:cxn modelId="{CBA8B9E6-D6D3-4E78-8489-902F69895465}" type="presOf" srcId="{B24F0F83-FE3E-4CE7-8299-FACC3B7A23FA}" destId="{7D4B405F-3F29-41C7-85E7-9DF1CC43A283}" srcOrd="0" destOrd="2" presId="urn:microsoft.com/office/officeart/2005/8/layout/chevron2"/>
    <dgm:cxn modelId="{B45275FC-060F-44B8-88EB-CE673242BAF3}" type="presOf" srcId="{364649B7-DAFA-43B4-BE5B-15611E10A16C}" destId="{651953D7-9131-4515-B35F-FFF479419F8F}" srcOrd="0" destOrd="2" presId="urn:microsoft.com/office/officeart/2005/8/layout/chevron2"/>
    <dgm:cxn modelId="{2960AF3C-5E66-431D-938F-FC20127078B4}" type="presParOf" srcId="{4E8F2971-04A9-4A54-B9E8-CBDE0EB4C057}" destId="{9A3C293C-749B-4BB6-84EB-000677DC7539}" srcOrd="0" destOrd="0" presId="urn:microsoft.com/office/officeart/2005/8/layout/chevron2"/>
    <dgm:cxn modelId="{ED99ABEA-C5B3-4F0B-AC83-DC59E7C97CC0}" type="presParOf" srcId="{9A3C293C-749B-4BB6-84EB-000677DC7539}" destId="{2F5F42D6-ED79-433E-A0F3-96C6560CC949}" srcOrd="0" destOrd="0" presId="urn:microsoft.com/office/officeart/2005/8/layout/chevron2"/>
    <dgm:cxn modelId="{E184DAE6-80C3-4160-8F37-2D5702AAB4CC}" type="presParOf" srcId="{9A3C293C-749B-4BB6-84EB-000677DC7539}" destId="{7D4B405F-3F29-41C7-85E7-9DF1CC43A283}" srcOrd="1" destOrd="0" presId="urn:microsoft.com/office/officeart/2005/8/layout/chevron2"/>
    <dgm:cxn modelId="{7E3B741D-882E-4F46-BD13-AA509F9D7AE5}" type="presParOf" srcId="{4E8F2971-04A9-4A54-B9E8-CBDE0EB4C057}" destId="{71853840-B4AF-400E-A71B-94510A6DAF40}" srcOrd="1" destOrd="0" presId="urn:microsoft.com/office/officeart/2005/8/layout/chevron2"/>
    <dgm:cxn modelId="{C56322D6-3081-4B61-8DAC-0E4198DC749B}" type="presParOf" srcId="{4E8F2971-04A9-4A54-B9E8-CBDE0EB4C057}" destId="{1D6C7B07-0540-4FD1-9B89-215DCEBF5DA6}" srcOrd="2" destOrd="0" presId="urn:microsoft.com/office/officeart/2005/8/layout/chevron2"/>
    <dgm:cxn modelId="{B6FEDC5A-7686-4AAE-BB0F-BC76734EA463}" type="presParOf" srcId="{1D6C7B07-0540-4FD1-9B89-215DCEBF5DA6}" destId="{8788DE1E-6361-4F3E-8B84-C25964873BD9}" srcOrd="0" destOrd="0" presId="urn:microsoft.com/office/officeart/2005/8/layout/chevron2"/>
    <dgm:cxn modelId="{CD5B5919-1988-4828-8CAB-C31B5B459D0F}" type="presParOf" srcId="{1D6C7B07-0540-4FD1-9B89-215DCEBF5DA6}" destId="{651953D7-9131-4515-B35F-FFF479419F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89952A-3B8E-4F5F-B3C4-347230CA754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3F671717-0E6A-4107-9289-D740FEA2F97E}">
      <dgm:prSet phldrT="[Testo]" custT="1"/>
      <dgm:spPr>
        <a:xfrm>
          <a:off x="393949" y="117772"/>
          <a:ext cx="7069895" cy="1199999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Piattaforme Tematiche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regionali rappresentano la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“comunità” di operatori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delle Aree d’Innovazione S3</a:t>
          </a:r>
        </a:p>
      </dgm:t>
    </dgm:pt>
    <dgm:pt modelId="{305D819E-A2B8-41DA-B39F-0AFD7421C8BC}" type="parTrans" cxnId="{B985514A-421C-4764-B96E-BAC725E2FD9A}">
      <dgm:prSet/>
      <dgm:spPr/>
      <dgm:t>
        <a:bodyPr/>
        <a:lstStyle/>
        <a:p>
          <a:endParaRPr lang="it-IT"/>
        </a:p>
      </dgm:t>
    </dgm:pt>
    <dgm:pt modelId="{B1DD3925-BF65-4951-950C-AFBF534FAB45}" type="sibTrans" cxnId="{B985514A-421C-4764-B96E-BAC725E2FD9A}">
      <dgm:prSet/>
      <dgm:spPr/>
      <dgm:t>
        <a:bodyPr/>
        <a:lstStyle/>
        <a:p>
          <a:endParaRPr lang="it-IT"/>
        </a:p>
      </dgm:t>
    </dgm:pt>
    <dgm:pt modelId="{B20E423B-4213-463F-BA8C-F86106E89AC1}">
      <dgm:prSet custT="1"/>
      <dgm:spPr>
        <a:xfrm>
          <a:off x="393949" y="1523469"/>
          <a:ext cx="7069895" cy="1199999"/>
        </a:xfrm>
        <a:prstGeom prst="round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Sono parte integrante della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«governance»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della Strategia di Specializzazione Intelligente </a:t>
          </a:r>
        </a:p>
      </dgm:t>
    </dgm:pt>
    <dgm:pt modelId="{6ECDEC8A-96C6-4F68-ACDE-15162FA870D9}" type="parTrans" cxnId="{20B8B1DE-2843-4E12-B5A3-52E5AB6E0280}">
      <dgm:prSet/>
      <dgm:spPr/>
      <dgm:t>
        <a:bodyPr/>
        <a:lstStyle/>
        <a:p>
          <a:endParaRPr lang="it-IT"/>
        </a:p>
      </dgm:t>
    </dgm:pt>
    <dgm:pt modelId="{C25E0459-EB1A-431F-902F-46B936C42C53}" type="sibTrans" cxnId="{20B8B1DE-2843-4E12-B5A3-52E5AB6E0280}">
      <dgm:prSet/>
      <dgm:spPr/>
      <dgm:t>
        <a:bodyPr/>
        <a:lstStyle/>
        <a:p>
          <a:endParaRPr lang="it-IT"/>
        </a:p>
      </dgm:t>
    </dgm:pt>
    <dgm:pt modelId="{93CBAC34-8021-4923-802B-6E7E575405A5}">
      <dgm:prSet custT="1"/>
      <dgm:spPr>
        <a:xfrm>
          <a:off x="393949" y="2881868"/>
          <a:ext cx="7069895" cy="1199999"/>
        </a:xfrm>
        <a:prstGeom prst="round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Adottano una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forma organizzativa snella e aperta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improntata alla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condivisione e trasparenza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secondo semplici principi organizzativi generali</a:t>
          </a:r>
        </a:p>
      </dgm:t>
    </dgm:pt>
    <dgm:pt modelId="{44FC7016-A023-4D5F-96EF-2987C740441D}" type="parTrans" cxnId="{FD90A89C-CA5B-453F-91A3-24EA51375176}">
      <dgm:prSet/>
      <dgm:spPr/>
      <dgm:t>
        <a:bodyPr/>
        <a:lstStyle/>
        <a:p>
          <a:endParaRPr lang="it-IT"/>
        </a:p>
      </dgm:t>
    </dgm:pt>
    <dgm:pt modelId="{99AE9CF8-FD37-426C-A1DC-5FF59CE22549}" type="sibTrans" cxnId="{FD90A89C-CA5B-453F-91A3-24EA51375176}">
      <dgm:prSet/>
      <dgm:spPr/>
      <dgm:t>
        <a:bodyPr/>
        <a:lstStyle/>
        <a:p>
          <a:endParaRPr lang="it-IT"/>
        </a:p>
      </dgm:t>
    </dgm:pt>
    <dgm:pt modelId="{07F6FD3D-3FB0-44AF-8271-512421FB274C}" type="pres">
      <dgm:prSet presAssocID="{D989952A-3B8E-4F5F-B3C4-347230CA7549}" presName="linear" presStyleCnt="0">
        <dgm:presLayoutVars>
          <dgm:dir/>
          <dgm:animLvl val="lvl"/>
          <dgm:resizeHandles val="exact"/>
        </dgm:presLayoutVars>
      </dgm:prSet>
      <dgm:spPr/>
    </dgm:pt>
    <dgm:pt modelId="{14C94464-45F6-4A10-94AA-7682FBE27814}" type="pres">
      <dgm:prSet presAssocID="{3F671717-0E6A-4107-9289-D740FEA2F97E}" presName="parentLin" presStyleCnt="0"/>
      <dgm:spPr/>
    </dgm:pt>
    <dgm:pt modelId="{573F89A9-C789-44D5-A790-78CC671406CA}" type="pres">
      <dgm:prSet presAssocID="{3F671717-0E6A-4107-9289-D740FEA2F97E}" presName="parentLeftMargin" presStyleLbl="node1" presStyleIdx="0" presStyleCnt="3"/>
      <dgm:spPr/>
    </dgm:pt>
    <dgm:pt modelId="{C3B1F4B4-9A13-4F71-81A2-3D6545CF3BA9}" type="pres">
      <dgm:prSet presAssocID="{3F671717-0E6A-4107-9289-D740FEA2F97E}" presName="parentText" presStyleLbl="node1" presStyleIdx="0" presStyleCnt="3" custScaleX="128187" custScaleY="406504" custLinFactNeighborY="-16022">
        <dgm:presLayoutVars>
          <dgm:chMax val="0"/>
          <dgm:bulletEnabled val="1"/>
        </dgm:presLayoutVars>
      </dgm:prSet>
      <dgm:spPr/>
    </dgm:pt>
    <dgm:pt modelId="{AF97FC5A-7736-42A9-AABE-8B82E1911ADA}" type="pres">
      <dgm:prSet presAssocID="{3F671717-0E6A-4107-9289-D740FEA2F97E}" presName="negativeSpace" presStyleCnt="0"/>
      <dgm:spPr/>
    </dgm:pt>
    <dgm:pt modelId="{ED563374-02D2-41E8-92AB-5318E731BE5F}" type="pres">
      <dgm:prSet presAssocID="{3F671717-0E6A-4107-9289-D740FEA2F97E}" presName="childText" presStyleLbl="conFgAcc1" presStyleIdx="0" presStyleCnt="3">
        <dgm:presLayoutVars>
          <dgm:bulletEnabled val="1"/>
        </dgm:presLayoutVars>
      </dgm:prSet>
      <dgm:spPr>
        <a:xfrm>
          <a:off x="0" y="1217469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0535661-63D3-4338-9051-DF9D825501BD}" type="pres">
      <dgm:prSet presAssocID="{B1DD3925-BF65-4951-950C-AFBF534FAB45}" presName="spaceBetweenRectangles" presStyleCnt="0"/>
      <dgm:spPr/>
    </dgm:pt>
    <dgm:pt modelId="{AE4DC3B7-E49F-49D8-A4CB-E3B8CDC03F4E}" type="pres">
      <dgm:prSet presAssocID="{B20E423B-4213-463F-BA8C-F86106E89AC1}" presName="parentLin" presStyleCnt="0"/>
      <dgm:spPr/>
    </dgm:pt>
    <dgm:pt modelId="{70632542-8E92-4707-AA36-2140DD2AB989}" type="pres">
      <dgm:prSet presAssocID="{B20E423B-4213-463F-BA8C-F86106E89AC1}" presName="parentLeftMargin" presStyleLbl="node1" presStyleIdx="0" presStyleCnt="3"/>
      <dgm:spPr/>
    </dgm:pt>
    <dgm:pt modelId="{95AC7AEE-BEC5-471A-BE3C-60BE51C6232F}" type="pres">
      <dgm:prSet presAssocID="{B20E423B-4213-463F-BA8C-F86106E89AC1}" presName="parentText" presStyleLbl="node1" presStyleIdx="1" presStyleCnt="3" custScaleX="128187" custScaleY="406504">
        <dgm:presLayoutVars>
          <dgm:chMax val="0"/>
          <dgm:bulletEnabled val="1"/>
        </dgm:presLayoutVars>
      </dgm:prSet>
      <dgm:spPr/>
    </dgm:pt>
    <dgm:pt modelId="{831A1C1D-F065-472E-8F6F-7915AF1482A0}" type="pres">
      <dgm:prSet presAssocID="{B20E423B-4213-463F-BA8C-F86106E89AC1}" presName="negativeSpace" presStyleCnt="0"/>
      <dgm:spPr/>
    </dgm:pt>
    <dgm:pt modelId="{0A1AACAE-2F68-4750-9AD1-AAB1E2BDCC7C}" type="pres">
      <dgm:prSet presAssocID="{B20E423B-4213-463F-BA8C-F86106E89AC1}" presName="childText" presStyleLbl="conFgAcc1" presStyleIdx="1" presStyleCnt="3">
        <dgm:presLayoutVars>
          <dgm:bulletEnabled val="1"/>
        </dgm:presLayoutVars>
      </dgm:prSet>
      <dgm:spPr>
        <a:xfrm>
          <a:off x="0" y="2575868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gm:spPr>
    </dgm:pt>
    <dgm:pt modelId="{8F75DD9A-9563-4F2F-918B-829123CA595F}" type="pres">
      <dgm:prSet presAssocID="{C25E0459-EB1A-431F-902F-46B936C42C53}" presName="spaceBetweenRectangles" presStyleCnt="0"/>
      <dgm:spPr/>
    </dgm:pt>
    <dgm:pt modelId="{10C3D309-61E1-406D-9E56-7433AFEC4C14}" type="pres">
      <dgm:prSet presAssocID="{93CBAC34-8021-4923-802B-6E7E575405A5}" presName="parentLin" presStyleCnt="0"/>
      <dgm:spPr/>
    </dgm:pt>
    <dgm:pt modelId="{62FE5AD8-30E1-4F28-A8E7-24625CB59C31}" type="pres">
      <dgm:prSet presAssocID="{93CBAC34-8021-4923-802B-6E7E575405A5}" presName="parentLeftMargin" presStyleLbl="node1" presStyleIdx="1" presStyleCnt="3"/>
      <dgm:spPr/>
    </dgm:pt>
    <dgm:pt modelId="{A77B4439-FF37-4211-B7B4-4C671E01F8BF}" type="pres">
      <dgm:prSet presAssocID="{93CBAC34-8021-4923-802B-6E7E575405A5}" presName="parentText" presStyleLbl="node1" presStyleIdx="2" presStyleCnt="3" custScaleX="128187" custScaleY="406504">
        <dgm:presLayoutVars>
          <dgm:chMax val="0"/>
          <dgm:bulletEnabled val="1"/>
        </dgm:presLayoutVars>
      </dgm:prSet>
      <dgm:spPr/>
    </dgm:pt>
    <dgm:pt modelId="{C1C70653-BEC8-47DD-81B9-20E2CF6B92C8}" type="pres">
      <dgm:prSet presAssocID="{93CBAC34-8021-4923-802B-6E7E575405A5}" presName="negativeSpace" presStyleCnt="0"/>
      <dgm:spPr/>
    </dgm:pt>
    <dgm:pt modelId="{F4DA100B-8F9D-4285-A26A-9E0A08B8111C}" type="pres">
      <dgm:prSet presAssocID="{93CBAC34-8021-4923-802B-6E7E575405A5}" presName="childText" presStyleLbl="conFgAcc1" presStyleIdx="2" presStyleCnt="3">
        <dgm:presLayoutVars>
          <dgm:bulletEnabled val="1"/>
        </dgm:presLayoutVars>
      </dgm:prSet>
      <dgm:spPr>
        <a:xfrm>
          <a:off x="0" y="3934268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1C5C515-9B21-4B86-942B-EAD386F05AE5}" type="presOf" srcId="{B20E423B-4213-463F-BA8C-F86106E89AC1}" destId="{95AC7AEE-BEC5-471A-BE3C-60BE51C6232F}" srcOrd="1" destOrd="0" presId="urn:microsoft.com/office/officeart/2005/8/layout/list1"/>
    <dgm:cxn modelId="{A93D7A69-F164-4677-8AC1-AC2176E58D4C}" type="presOf" srcId="{B20E423B-4213-463F-BA8C-F86106E89AC1}" destId="{70632542-8E92-4707-AA36-2140DD2AB989}" srcOrd="0" destOrd="0" presId="urn:microsoft.com/office/officeart/2005/8/layout/list1"/>
    <dgm:cxn modelId="{B985514A-421C-4764-B96E-BAC725E2FD9A}" srcId="{D989952A-3B8E-4F5F-B3C4-347230CA7549}" destId="{3F671717-0E6A-4107-9289-D740FEA2F97E}" srcOrd="0" destOrd="0" parTransId="{305D819E-A2B8-41DA-B39F-0AFD7421C8BC}" sibTransId="{B1DD3925-BF65-4951-950C-AFBF534FAB45}"/>
    <dgm:cxn modelId="{FD90A89C-CA5B-453F-91A3-24EA51375176}" srcId="{D989952A-3B8E-4F5F-B3C4-347230CA7549}" destId="{93CBAC34-8021-4923-802B-6E7E575405A5}" srcOrd="2" destOrd="0" parTransId="{44FC7016-A023-4D5F-96EF-2987C740441D}" sibTransId="{99AE9CF8-FD37-426C-A1DC-5FF59CE22549}"/>
    <dgm:cxn modelId="{AEEC79A7-06FA-4712-ADCE-55EDE73CA32F}" type="presOf" srcId="{D989952A-3B8E-4F5F-B3C4-347230CA7549}" destId="{07F6FD3D-3FB0-44AF-8271-512421FB274C}" srcOrd="0" destOrd="0" presId="urn:microsoft.com/office/officeart/2005/8/layout/list1"/>
    <dgm:cxn modelId="{13B637B2-AFF0-4809-BBFA-62C25E53A517}" type="presOf" srcId="{93CBAC34-8021-4923-802B-6E7E575405A5}" destId="{A77B4439-FF37-4211-B7B4-4C671E01F8BF}" srcOrd="1" destOrd="0" presId="urn:microsoft.com/office/officeart/2005/8/layout/list1"/>
    <dgm:cxn modelId="{EDCC30B3-4689-4733-A056-F70B3C8145E0}" type="presOf" srcId="{93CBAC34-8021-4923-802B-6E7E575405A5}" destId="{62FE5AD8-30E1-4F28-A8E7-24625CB59C31}" srcOrd="0" destOrd="0" presId="urn:microsoft.com/office/officeart/2005/8/layout/list1"/>
    <dgm:cxn modelId="{BD407EC3-53E3-4ACD-ABDA-79A42D344647}" type="presOf" srcId="{3F671717-0E6A-4107-9289-D740FEA2F97E}" destId="{C3B1F4B4-9A13-4F71-81A2-3D6545CF3BA9}" srcOrd="1" destOrd="0" presId="urn:microsoft.com/office/officeart/2005/8/layout/list1"/>
    <dgm:cxn modelId="{20B8B1DE-2843-4E12-B5A3-52E5AB6E0280}" srcId="{D989952A-3B8E-4F5F-B3C4-347230CA7549}" destId="{B20E423B-4213-463F-BA8C-F86106E89AC1}" srcOrd="1" destOrd="0" parTransId="{6ECDEC8A-96C6-4F68-ACDE-15162FA870D9}" sibTransId="{C25E0459-EB1A-431F-902F-46B936C42C53}"/>
    <dgm:cxn modelId="{F5B22EFE-A541-4108-9A20-3D12DAD51D12}" type="presOf" srcId="{3F671717-0E6A-4107-9289-D740FEA2F97E}" destId="{573F89A9-C789-44D5-A790-78CC671406CA}" srcOrd="0" destOrd="0" presId="urn:microsoft.com/office/officeart/2005/8/layout/list1"/>
    <dgm:cxn modelId="{5D12DB42-4C8A-4EFC-8C45-96CCD2C0C17D}" type="presParOf" srcId="{07F6FD3D-3FB0-44AF-8271-512421FB274C}" destId="{14C94464-45F6-4A10-94AA-7682FBE27814}" srcOrd="0" destOrd="0" presId="urn:microsoft.com/office/officeart/2005/8/layout/list1"/>
    <dgm:cxn modelId="{0ECC7E4C-E0CB-4BA6-9738-3C45A5357A33}" type="presParOf" srcId="{14C94464-45F6-4A10-94AA-7682FBE27814}" destId="{573F89A9-C789-44D5-A790-78CC671406CA}" srcOrd="0" destOrd="0" presId="urn:microsoft.com/office/officeart/2005/8/layout/list1"/>
    <dgm:cxn modelId="{A39EE1A0-A57E-4939-A0F5-F2C2670E425C}" type="presParOf" srcId="{14C94464-45F6-4A10-94AA-7682FBE27814}" destId="{C3B1F4B4-9A13-4F71-81A2-3D6545CF3BA9}" srcOrd="1" destOrd="0" presId="urn:microsoft.com/office/officeart/2005/8/layout/list1"/>
    <dgm:cxn modelId="{1224C59F-FD8B-4528-8256-047D9BF769BB}" type="presParOf" srcId="{07F6FD3D-3FB0-44AF-8271-512421FB274C}" destId="{AF97FC5A-7736-42A9-AABE-8B82E1911ADA}" srcOrd="1" destOrd="0" presId="urn:microsoft.com/office/officeart/2005/8/layout/list1"/>
    <dgm:cxn modelId="{E9DF42D0-37B3-4415-AE8C-A8CB6721722E}" type="presParOf" srcId="{07F6FD3D-3FB0-44AF-8271-512421FB274C}" destId="{ED563374-02D2-41E8-92AB-5318E731BE5F}" srcOrd="2" destOrd="0" presId="urn:microsoft.com/office/officeart/2005/8/layout/list1"/>
    <dgm:cxn modelId="{CE8218E3-C1FA-494B-A391-993290A15E08}" type="presParOf" srcId="{07F6FD3D-3FB0-44AF-8271-512421FB274C}" destId="{E0535661-63D3-4338-9051-DF9D825501BD}" srcOrd="3" destOrd="0" presId="urn:microsoft.com/office/officeart/2005/8/layout/list1"/>
    <dgm:cxn modelId="{E4CEFB05-DD14-4E22-AFE0-CCA9180688F8}" type="presParOf" srcId="{07F6FD3D-3FB0-44AF-8271-512421FB274C}" destId="{AE4DC3B7-E49F-49D8-A4CB-E3B8CDC03F4E}" srcOrd="4" destOrd="0" presId="urn:microsoft.com/office/officeart/2005/8/layout/list1"/>
    <dgm:cxn modelId="{3EE4581C-6057-48E9-910B-B532B1B413B6}" type="presParOf" srcId="{AE4DC3B7-E49F-49D8-A4CB-E3B8CDC03F4E}" destId="{70632542-8E92-4707-AA36-2140DD2AB989}" srcOrd="0" destOrd="0" presId="urn:microsoft.com/office/officeart/2005/8/layout/list1"/>
    <dgm:cxn modelId="{9BB24F07-23CA-4DD5-9D18-C02F3D4075D3}" type="presParOf" srcId="{AE4DC3B7-E49F-49D8-A4CB-E3B8CDC03F4E}" destId="{95AC7AEE-BEC5-471A-BE3C-60BE51C6232F}" srcOrd="1" destOrd="0" presId="urn:microsoft.com/office/officeart/2005/8/layout/list1"/>
    <dgm:cxn modelId="{2DBEC13E-728B-42F3-885B-8B91394B637D}" type="presParOf" srcId="{07F6FD3D-3FB0-44AF-8271-512421FB274C}" destId="{831A1C1D-F065-472E-8F6F-7915AF1482A0}" srcOrd="5" destOrd="0" presId="urn:microsoft.com/office/officeart/2005/8/layout/list1"/>
    <dgm:cxn modelId="{05D10AEA-CEF1-407D-9256-289A0ADC0171}" type="presParOf" srcId="{07F6FD3D-3FB0-44AF-8271-512421FB274C}" destId="{0A1AACAE-2F68-4750-9AD1-AAB1E2BDCC7C}" srcOrd="6" destOrd="0" presId="urn:microsoft.com/office/officeart/2005/8/layout/list1"/>
    <dgm:cxn modelId="{8BE2DABF-7DBF-45CE-8467-EA4675019012}" type="presParOf" srcId="{07F6FD3D-3FB0-44AF-8271-512421FB274C}" destId="{8F75DD9A-9563-4F2F-918B-829123CA595F}" srcOrd="7" destOrd="0" presId="urn:microsoft.com/office/officeart/2005/8/layout/list1"/>
    <dgm:cxn modelId="{E15C4C9E-47F7-48E0-87E1-C4A004317491}" type="presParOf" srcId="{07F6FD3D-3FB0-44AF-8271-512421FB274C}" destId="{10C3D309-61E1-406D-9E56-7433AFEC4C14}" srcOrd="8" destOrd="0" presId="urn:microsoft.com/office/officeart/2005/8/layout/list1"/>
    <dgm:cxn modelId="{0542EB2C-9447-4D82-999E-1724D208828B}" type="presParOf" srcId="{10C3D309-61E1-406D-9E56-7433AFEC4C14}" destId="{62FE5AD8-30E1-4F28-A8E7-24625CB59C31}" srcOrd="0" destOrd="0" presId="urn:microsoft.com/office/officeart/2005/8/layout/list1"/>
    <dgm:cxn modelId="{F3F769E5-E883-4CFA-AAF0-FC751E271681}" type="presParOf" srcId="{10C3D309-61E1-406D-9E56-7433AFEC4C14}" destId="{A77B4439-FF37-4211-B7B4-4C671E01F8BF}" srcOrd="1" destOrd="0" presId="urn:microsoft.com/office/officeart/2005/8/layout/list1"/>
    <dgm:cxn modelId="{B87E19A3-8064-4EED-A8C4-1085CC02D17D}" type="presParOf" srcId="{07F6FD3D-3FB0-44AF-8271-512421FB274C}" destId="{C1C70653-BEC8-47DD-81B9-20E2CF6B92C8}" srcOrd="9" destOrd="0" presId="urn:microsoft.com/office/officeart/2005/8/layout/list1"/>
    <dgm:cxn modelId="{4820F13F-FE8A-48E2-B46E-CC5BF24D955E}" type="presParOf" srcId="{07F6FD3D-3FB0-44AF-8271-512421FB274C}" destId="{F4DA100B-8F9D-4285-A26A-9E0A08B811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89952A-3B8E-4F5F-B3C4-347230CA75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38D27C4-7DB0-48C0-8B56-599DA6BCF1F0}">
      <dgm:prSet custT="1"/>
      <dgm:spPr>
        <a:xfrm>
          <a:off x="393949" y="43567"/>
          <a:ext cx="6899362" cy="72000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Rafforzare la cooperazione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fra gli operatori dell’innovazione di un’area S3 </a:t>
          </a:r>
        </a:p>
      </dgm:t>
    </dgm:pt>
    <dgm:pt modelId="{4FC7E21E-1E16-4E05-BB9A-3F76DCE5E30E}" type="parTrans" cxnId="{DCE5E7C1-66A0-416B-87AC-24E73CD9DEA0}">
      <dgm:prSet/>
      <dgm:spPr/>
      <dgm:t>
        <a:bodyPr/>
        <a:lstStyle/>
        <a:p>
          <a:endParaRPr lang="it-IT"/>
        </a:p>
      </dgm:t>
    </dgm:pt>
    <dgm:pt modelId="{26000AE2-3F39-4986-B761-736152E552D5}" type="sibTrans" cxnId="{DCE5E7C1-66A0-416B-87AC-24E73CD9DEA0}">
      <dgm:prSet/>
      <dgm:spPr/>
      <dgm:t>
        <a:bodyPr/>
        <a:lstStyle/>
        <a:p>
          <a:endParaRPr lang="it-IT"/>
        </a:p>
      </dgm:t>
    </dgm:pt>
    <dgm:pt modelId="{4C036BB2-4938-49D4-A139-8916BD6941E2}">
      <dgm:prSet custT="1"/>
      <dgm:spPr>
        <a:xfrm>
          <a:off x="393949" y="906127"/>
          <a:ext cx="6899362" cy="72000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Alimentare, condividere e validare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 risultati di analisi del contesto, monitoraggio e valutazione</a:t>
          </a:r>
          <a:endParaRPr lang="it-IT" sz="2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3D5C36E-4FDF-4A97-A108-7324214203A3}" type="parTrans" cxnId="{05414F61-CF24-426A-BF52-E9508B189BC5}">
      <dgm:prSet/>
      <dgm:spPr/>
      <dgm:t>
        <a:bodyPr/>
        <a:lstStyle/>
        <a:p>
          <a:endParaRPr lang="it-IT"/>
        </a:p>
      </dgm:t>
    </dgm:pt>
    <dgm:pt modelId="{21ED0329-E245-4042-A951-9281779B286E}" type="sibTrans" cxnId="{05414F61-CF24-426A-BF52-E9508B189BC5}">
      <dgm:prSet/>
      <dgm:spPr/>
      <dgm:t>
        <a:bodyPr/>
        <a:lstStyle/>
        <a:p>
          <a:endParaRPr lang="it-IT"/>
        </a:p>
      </dgm:t>
    </dgm:pt>
    <dgm:pt modelId="{CC5413DC-88EF-40D2-88D6-476730A9E6EF}">
      <dgm:prSet custT="1"/>
      <dgm:spPr>
        <a:xfrm>
          <a:off x="393949" y="1768688"/>
          <a:ext cx="6899362" cy="72000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Elaborare proposte e </a:t>
          </a: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condividere priorità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nelle aree S3, in chiave interdisciplinare</a:t>
          </a:r>
        </a:p>
      </dgm:t>
    </dgm:pt>
    <dgm:pt modelId="{42BD4751-11A5-477E-8483-78FDB758AC1A}" type="parTrans" cxnId="{80D95DF1-D220-4E25-9BA8-11C60CB48B73}">
      <dgm:prSet/>
      <dgm:spPr/>
      <dgm:t>
        <a:bodyPr/>
        <a:lstStyle/>
        <a:p>
          <a:endParaRPr lang="it-IT"/>
        </a:p>
      </dgm:t>
    </dgm:pt>
    <dgm:pt modelId="{FFFB49C3-2D2F-41F1-9E78-F8914706BE81}" type="sibTrans" cxnId="{80D95DF1-D220-4E25-9BA8-11C60CB48B73}">
      <dgm:prSet/>
      <dgm:spPr/>
      <dgm:t>
        <a:bodyPr/>
        <a:lstStyle/>
        <a:p>
          <a:endParaRPr lang="it-IT"/>
        </a:p>
      </dgm:t>
    </dgm:pt>
    <dgm:pt modelId="{F44A2B86-A978-45BC-9903-6F4AEBD6D76D}">
      <dgm:prSet custT="1"/>
      <dgm:spPr>
        <a:xfrm>
          <a:off x="393949" y="2631249"/>
          <a:ext cx="6899362" cy="72000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Elaborare proposte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sulle tematiche in discussione</a:t>
          </a:r>
        </a:p>
      </dgm:t>
    </dgm:pt>
    <dgm:pt modelId="{64619DBA-535D-420A-A3C2-D672936EA599}" type="parTrans" cxnId="{EB78BEC1-C51F-4B9C-AFD2-48AD9053D822}">
      <dgm:prSet/>
      <dgm:spPr/>
      <dgm:t>
        <a:bodyPr/>
        <a:lstStyle/>
        <a:p>
          <a:endParaRPr lang="it-IT"/>
        </a:p>
      </dgm:t>
    </dgm:pt>
    <dgm:pt modelId="{5A7482DA-8839-47AA-952F-E271DFC5CDFC}" type="sibTrans" cxnId="{EB78BEC1-C51F-4B9C-AFD2-48AD9053D822}">
      <dgm:prSet/>
      <dgm:spPr/>
      <dgm:t>
        <a:bodyPr/>
        <a:lstStyle/>
        <a:p>
          <a:endParaRPr lang="it-IT"/>
        </a:p>
      </dgm:t>
    </dgm:pt>
    <dgm:pt modelId="{B196183C-5CAF-4D54-8969-BB474F8D4154}">
      <dgm:prSet custT="1"/>
      <dgm:spPr>
        <a:xfrm>
          <a:off x="393949" y="3493810"/>
          <a:ext cx="6899362" cy="720000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Trasferire e diffondere </a:t>
          </a:r>
          <a:r>
            <a:rPr lang="it-IT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risultati e buone pratiche nei propri settori</a:t>
          </a:r>
        </a:p>
      </dgm:t>
    </dgm:pt>
    <dgm:pt modelId="{1DEBBD2E-A6CB-4F52-A215-C515427A816D}" type="parTrans" cxnId="{D40ED6B4-5712-48FA-A09C-A23AE1CF88F1}">
      <dgm:prSet/>
      <dgm:spPr/>
      <dgm:t>
        <a:bodyPr/>
        <a:lstStyle/>
        <a:p>
          <a:endParaRPr lang="it-IT"/>
        </a:p>
      </dgm:t>
    </dgm:pt>
    <dgm:pt modelId="{CE46A342-29FE-40E7-A867-5CEFA17094A6}" type="sibTrans" cxnId="{D40ED6B4-5712-48FA-A09C-A23AE1CF88F1}">
      <dgm:prSet/>
      <dgm:spPr/>
      <dgm:t>
        <a:bodyPr/>
        <a:lstStyle/>
        <a:p>
          <a:endParaRPr lang="it-IT"/>
        </a:p>
      </dgm:t>
    </dgm:pt>
    <dgm:pt modelId="{07F6FD3D-3FB0-44AF-8271-512421FB274C}" type="pres">
      <dgm:prSet presAssocID="{D989952A-3B8E-4F5F-B3C4-347230CA7549}" presName="linear" presStyleCnt="0">
        <dgm:presLayoutVars>
          <dgm:dir/>
          <dgm:animLvl val="lvl"/>
          <dgm:resizeHandles val="exact"/>
        </dgm:presLayoutVars>
      </dgm:prSet>
      <dgm:spPr/>
    </dgm:pt>
    <dgm:pt modelId="{580F958E-C8C8-41B4-B157-2D94D91CB3DE}" type="pres">
      <dgm:prSet presAssocID="{338D27C4-7DB0-48C0-8B56-599DA6BCF1F0}" presName="parentLin" presStyleCnt="0"/>
      <dgm:spPr/>
    </dgm:pt>
    <dgm:pt modelId="{481AE4B4-8801-441E-82EB-68CCCD11D9E5}" type="pres">
      <dgm:prSet presAssocID="{338D27C4-7DB0-48C0-8B56-599DA6BCF1F0}" presName="parentLeftMargin" presStyleLbl="node1" presStyleIdx="0" presStyleCnt="5"/>
      <dgm:spPr/>
    </dgm:pt>
    <dgm:pt modelId="{1CB34472-1E58-491B-8AD6-3FBE69543489}" type="pres">
      <dgm:prSet presAssocID="{338D27C4-7DB0-48C0-8B56-599DA6BCF1F0}" presName="parentText" presStyleLbl="node1" presStyleIdx="0" presStyleCnt="5" custScaleX="125095" custScaleY="271003">
        <dgm:presLayoutVars>
          <dgm:chMax val="0"/>
          <dgm:bulletEnabled val="1"/>
        </dgm:presLayoutVars>
      </dgm:prSet>
      <dgm:spPr/>
    </dgm:pt>
    <dgm:pt modelId="{C3E85CFF-C18A-400B-BAB5-578EB6861B9E}" type="pres">
      <dgm:prSet presAssocID="{338D27C4-7DB0-48C0-8B56-599DA6BCF1F0}" presName="negativeSpace" presStyleCnt="0"/>
      <dgm:spPr/>
    </dgm:pt>
    <dgm:pt modelId="{28C3CDC9-8795-46DE-8628-28B787ED687F}" type="pres">
      <dgm:prSet presAssocID="{338D27C4-7DB0-48C0-8B56-599DA6BCF1F0}" presName="childText" presStyleLbl="conFgAcc1" presStyleIdx="0" presStyleCnt="5">
        <dgm:presLayoutVars>
          <dgm:bulletEnabled val="1"/>
        </dgm:presLayoutVars>
      </dgm:prSet>
      <dgm:spPr>
        <a:xfrm>
          <a:off x="0" y="630727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2CCB21D-9896-449D-8344-464CDA707EB5}" type="pres">
      <dgm:prSet presAssocID="{26000AE2-3F39-4986-B761-736152E552D5}" presName="spaceBetweenRectangles" presStyleCnt="0"/>
      <dgm:spPr/>
    </dgm:pt>
    <dgm:pt modelId="{05F49E15-90B2-4F62-B190-448FC8B568D0}" type="pres">
      <dgm:prSet presAssocID="{4C036BB2-4938-49D4-A139-8916BD6941E2}" presName="parentLin" presStyleCnt="0"/>
      <dgm:spPr/>
    </dgm:pt>
    <dgm:pt modelId="{BB50530A-7185-47AB-8087-B070BEA42BC1}" type="pres">
      <dgm:prSet presAssocID="{4C036BB2-4938-49D4-A139-8916BD6941E2}" presName="parentLeftMargin" presStyleLbl="node1" presStyleIdx="0" presStyleCnt="5"/>
      <dgm:spPr/>
    </dgm:pt>
    <dgm:pt modelId="{A4D13C79-4F31-4DD2-8AA0-E28C9D4A9044}" type="pres">
      <dgm:prSet presAssocID="{4C036BB2-4938-49D4-A139-8916BD6941E2}" presName="parentText" presStyleLbl="node1" presStyleIdx="1" presStyleCnt="5" custScaleX="125095" custScaleY="271003">
        <dgm:presLayoutVars>
          <dgm:chMax val="0"/>
          <dgm:bulletEnabled val="1"/>
        </dgm:presLayoutVars>
      </dgm:prSet>
      <dgm:spPr/>
    </dgm:pt>
    <dgm:pt modelId="{F7653F47-CE85-4B6C-8FDE-76CBD4BC6E10}" type="pres">
      <dgm:prSet presAssocID="{4C036BB2-4938-49D4-A139-8916BD6941E2}" presName="negativeSpace" presStyleCnt="0"/>
      <dgm:spPr/>
    </dgm:pt>
    <dgm:pt modelId="{08462130-0671-46F5-A1A3-5A586D978FDC}" type="pres">
      <dgm:prSet presAssocID="{4C036BB2-4938-49D4-A139-8916BD6941E2}" presName="childText" presStyleLbl="conFgAcc1" presStyleIdx="1" presStyleCnt="5">
        <dgm:presLayoutVars>
          <dgm:bulletEnabled val="1"/>
        </dgm:presLayoutVars>
      </dgm:prSet>
      <dgm:spPr>
        <a:xfrm>
          <a:off x="0" y="1493288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CEA7D80-EC8D-45D1-A91A-1BE3AABA4EA8}" type="pres">
      <dgm:prSet presAssocID="{21ED0329-E245-4042-A951-9281779B286E}" presName="spaceBetweenRectangles" presStyleCnt="0"/>
      <dgm:spPr/>
    </dgm:pt>
    <dgm:pt modelId="{50ACA4A3-95D1-41EE-B604-930F83CD02F1}" type="pres">
      <dgm:prSet presAssocID="{CC5413DC-88EF-40D2-88D6-476730A9E6EF}" presName="parentLin" presStyleCnt="0"/>
      <dgm:spPr/>
    </dgm:pt>
    <dgm:pt modelId="{FA507E4C-B8D6-4063-ABAC-87CA2DFE744A}" type="pres">
      <dgm:prSet presAssocID="{CC5413DC-88EF-40D2-88D6-476730A9E6EF}" presName="parentLeftMargin" presStyleLbl="node1" presStyleIdx="1" presStyleCnt="5"/>
      <dgm:spPr/>
    </dgm:pt>
    <dgm:pt modelId="{7266A273-74A9-4ED2-A06D-6B13CE5275DF}" type="pres">
      <dgm:prSet presAssocID="{CC5413DC-88EF-40D2-88D6-476730A9E6EF}" presName="parentText" presStyleLbl="node1" presStyleIdx="2" presStyleCnt="5" custScaleX="125095" custScaleY="271003">
        <dgm:presLayoutVars>
          <dgm:chMax val="0"/>
          <dgm:bulletEnabled val="1"/>
        </dgm:presLayoutVars>
      </dgm:prSet>
      <dgm:spPr/>
    </dgm:pt>
    <dgm:pt modelId="{79CE82F8-7D8B-4507-8790-119EF80E5833}" type="pres">
      <dgm:prSet presAssocID="{CC5413DC-88EF-40D2-88D6-476730A9E6EF}" presName="negativeSpace" presStyleCnt="0"/>
      <dgm:spPr/>
    </dgm:pt>
    <dgm:pt modelId="{592D377C-EEDB-4A7B-9AF0-34C8B6D8F8A6}" type="pres">
      <dgm:prSet presAssocID="{CC5413DC-88EF-40D2-88D6-476730A9E6EF}" presName="childText" presStyleLbl="conFgAcc1" presStyleIdx="2" presStyleCnt="5">
        <dgm:presLayoutVars>
          <dgm:bulletEnabled val="1"/>
        </dgm:presLayoutVars>
      </dgm:prSet>
      <dgm:spPr>
        <a:xfrm>
          <a:off x="0" y="2355849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3819FB4-E4C6-439B-B35A-12CEA4452994}" type="pres">
      <dgm:prSet presAssocID="{FFFB49C3-2D2F-41F1-9E78-F8914706BE81}" presName="spaceBetweenRectangles" presStyleCnt="0"/>
      <dgm:spPr/>
    </dgm:pt>
    <dgm:pt modelId="{687F9603-DEE4-4279-84C7-28F8D9B3A1B4}" type="pres">
      <dgm:prSet presAssocID="{F44A2B86-A978-45BC-9903-6F4AEBD6D76D}" presName="parentLin" presStyleCnt="0"/>
      <dgm:spPr/>
    </dgm:pt>
    <dgm:pt modelId="{E6B855BE-223F-41F1-9D47-0EE3FB85B18B}" type="pres">
      <dgm:prSet presAssocID="{F44A2B86-A978-45BC-9903-6F4AEBD6D76D}" presName="parentLeftMargin" presStyleLbl="node1" presStyleIdx="2" presStyleCnt="5"/>
      <dgm:spPr/>
    </dgm:pt>
    <dgm:pt modelId="{4BF88F18-5B03-4B6E-85C6-29A6238DE067}" type="pres">
      <dgm:prSet presAssocID="{F44A2B86-A978-45BC-9903-6F4AEBD6D76D}" presName="parentText" presStyleLbl="node1" presStyleIdx="3" presStyleCnt="5" custScaleX="125095" custScaleY="271003">
        <dgm:presLayoutVars>
          <dgm:chMax val="0"/>
          <dgm:bulletEnabled val="1"/>
        </dgm:presLayoutVars>
      </dgm:prSet>
      <dgm:spPr/>
    </dgm:pt>
    <dgm:pt modelId="{21145955-B530-4A64-807F-D15DCEBF29EC}" type="pres">
      <dgm:prSet presAssocID="{F44A2B86-A978-45BC-9903-6F4AEBD6D76D}" presName="negativeSpace" presStyleCnt="0"/>
      <dgm:spPr/>
    </dgm:pt>
    <dgm:pt modelId="{105F1EE4-D9D5-4581-96A8-76FE2168615D}" type="pres">
      <dgm:prSet presAssocID="{F44A2B86-A978-45BC-9903-6F4AEBD6D76D}" presName="childText" presStyleLbl="conFgAcc1" presStyleIdx="3" presStyleCnt="5">
        <dgm:presLayoutVars>
          <dgm:bulletEnabled val="1"/>
        </dgm:presLayoutVars>
      </dgm:prSet>
      <dgm:spPr>
        <a:xfrm>
          <a:off x="0" y="3218410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CF6BC3C-891D-4CBA-A443-6CAB3E7F22D2}" type="pres">
      <dgm:prSet presAssocID="{5A7482DA-8839-47AA-952F-E271DFC5CDFC}" presName="spaceBetweenRectangles" presStyleCnt="0"/>
      <dgm:spPr/>
    </dgm:pt>
    <dgm:pt modelId="{575EE272-F656-4950-A535-2EAF4BB62250}" type="pres">
      <dgm:prSet presAssocID="{B196183C-5CAF-4D54-8969-BB474F8D4154}" presName="parentLin" presStyleCnt="0"/>
      <dgm:spPr/>
    </dgm:pt>
    <dgm:pt modelId="{39400D36-8937-42EE-A6C3-BFF18BA57113}" type="pres">
      <dgm:prSet presAssocID="{B196183C-5CAF-4D54-8969-BB474F8D4154}" presName="parentLeftMargin" presStyleLbl="node1" presStyleIdx="3" presStyleCnt="5"/>
      <dgm:spPr/>
    </dgm:pt>
    <dgm:pt modelId="{AEBCC55B-3FD6-4EF9-B9D2-580B7813BBDF}" type="pres">
      <dgm:prSet presAssocID="{B196183C-5CAF-4D54-8969-BB474F8D4154}" presName="parentText" presStyleLbl="node1" presStyleIdx="4" presStyleCnt="5" custScaleX="125095" custScaleY="271003">
        <dgm:presLayoutVars>
          <dgm:chMax val="0"/>
          <dgm:bulletEnabled val="1"/>
        </dgm:presLayoutVars>
      </dgm:prSet>
      <dgm:spPr/>
    </dgm:pt>
    <dgm:pt modelId="{C6B00DA8-09BF-4A5F-942A-F56BC4CE272E}" type="pres">
      <dgm:prSet presAssocID="{B196183C-5CAF-4D54-8969-BB474F8D4154}" presName="negativeSpace" presStyleCnt="0"/>
      <dgm:spPr/>
    </dgm:pt>
    <dgm:pt modelId="{353CE1BE-4A91-4001-B0D7-0118A7507CB5}" type="pres">
      <dgm:prSet presAssocID="{B196183C-5CAF-4D54-8969-BB474F8D4154}" presName="childText" presStyleLbl="conFgAcc1" presStyleIdx="4" presStyleCnt="5">
        <dgm:presLayoutVars>
          <dgm:bulletEnabled val="1"/>
        </dgm:presLayoutVars>
      </dgm:prSet>
      <dgm:spPr>
        <a:xfrm>
          <a:off x="0" y="4080970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E1816A07-A45C-40D9-86F4-F0C07D56B5F8}" type="presOf" srcId="{F44A2B86-A978-45BC-9903-6F4AEBD6D76D}" destId="{4BF88F18-5B03-4B6E-85C6-29A6238DE067}" srcOrd="1" destOrd="0" presId="urn:microsoft.com/office/officeart/2005/8/layout/list1"/>
    <dgm:cxn modelId="{3B8AE00E-2442-4D9B-AF03-5AAF9A2D4DA0}" type="presOf" srcId="{D989952A-3B8E-4F5F-B3C4-347230CA7549}" destId="{07F6FD3D-3FB0-44AF-8271-512421FB274C}" srcOrd="0" destOrd="0" presId="urn:microsoft.com/office/officeart/2005/8/layout/list1"/>
    <dgm:cxn modelId="{1D133F14-ABD6-41F5-9B54-79BA906A1F67}" type="presOf" srcId="{338D27C4-7DB0-48C0-8B56-599DA6BCF1F0}" destId="{1CB34472-1E58-491B-8AD6-3FBE69543489}" srcOrd="1" destOrd="0" presId="urn:microsoft.com/office/officeart/2005/8/layout/list1"/>
    <dgm:cxn modelId="{7B31CA28-C892-49E2-A960-D5661F34C523}" type="presOf" srcId="{4C036BB2-4938-49D4-A139-8916BD6941E2}" destId="{A4D13C79-4F31-4DD2-8AA0-E28C9D4A9044}" srcOrd="1" destOrd="0" presId="urn:microsoft.com/office/officeart/2005/8/layout/list1"/>
    <dgm:cxn modelId="{B00BE340-8292-4788-BAE7-F121DD895D97}" type="presOf" srcId="{4C036BB2-4938-49D4-A139-8916BD6941E2}" destId="{BB50530A-7185-47AB-8087-B070BEA42BC1}" srcOrd="0" destOrd="0" presId="urn:microsoft.com/office/officeart/2005/8/layout/list1"/>
    <dgm:cxn modelId="{C23B8F5D-6C1F-43E6-97AC-78A98620EF73}" type="presOf" srcId="{CC5413DC-88EF-40D2-88D6-476730A9E6EF}" destId="{FA507E4C-B8D6-4063-ABAC-87CA2DFE744A}" srcOrd="0" destOrd="0" presId="urn:microsoft.com/office/officeart/2005/8/layout/list1"/>
    <dgm:cxn modelId="{05414F61-CF24-426A-BF52-E9508B189BC5}" srcId="{D989952A-3B8E-4F5F-B3C4-347230CA7549}" destId="{4C036BB2-4938-49D4-A139-8916BD6941E2}" srcOrd="1" destOrd="0" parTransId="{83D5C36E-4FDF-4A97-A108-7324214203A3}" sibTransId="{21ED0329-E245-4042-A951-9281779B286E}"/>
    <dgm:cxn modelId="{17D9EC41-3291-45F4-82F0-44E213C138EC}" type="presOf" srcId="{B196183C-5CAF-4D54-8969-BB474F8D4154}" destId="{AEBCC55B-3FD6-4EF9-B9D2-580B7813BBDF}" srcOrd="1" destOrd="0" presId="urn:microsoft.com/office/officeart/2005/8/layout/list1"/>
    <dgm:cxn modelId="{4FEE3C82-CBF0-4826-8032-3878F6F1A6AD}" type="presOf" srcId="{B196183C-5CAF-4D54-8969-BB474F8D4154}" destId="{39400D36-8937-42EE-A6C3-BFF18BA57113}" srcOrd="0" destOrd="0" presId="urn:microsoft.com/office/officeart/2005/8/layout/list1"/>
    <dgm:cxn modelId="{EC90D4A3-FB89-447E-9B3A-525B9C622E14}" type="presOf" srcId="{338D27C4-7DB0-48C0-8B56-599DA6BCF1F0}" destId="{481AE4B4-8801-441E-82EB-68CCCD11D9E5}" srcOrd="0" destOrd="0" presId="urn:microsoft.com/office/officeart/2005/8/layout/list1"/>
    <dgm:cxn modelId="{98E841B3-3825-4FEB-9B7B-DE741938DA64}" type="presOf" srcId="{F44A2B86-A978-45BC-9903-6F4AEBD6D76D}" destId="{E6B855BE-223F-41F1-9D47-0EE3FB85B18B}" srcOrd="0" destOrd="0" presId="urn:microsoft.com/office/officeart/2005/8/layout/list1"/>
    <dgm:cxn modelId="{D40ED6B4-5712-48FA-A09C-A23AE1CF88F1}" srcId="{D989952A-3B8E-4F5F-B3C4-347230CA7549}" destId="{B196183C-5CAF-4D54-8969-BB474F8D4154}" srcOrd="4" destOrd="0" parTransId="{1DEBBD2E-A6CB-4F52-A215-C515427A816D}" sibTransId="{CE46A342-29FE-40E7-A867-5CEFA17094A6}"/>
    <dgm:cxn modelId="{EB78BEC1-C51F-4B9C-AFD2-48AD9053D822}" srcId="{D989952A-3B8E-4F5F-B3C4-347230CA7549}" destId="{F44A2B86-A978-45BC-9903-6F4AEBD6D76D}" srcOrd="3" destOrd="0" parTransId="{64619DBA-535D-420A-A3C2-D672936EA599}" sibTransId="{5A7482DA-8839-47AA-952F-E271DFC5CDFC}"/>
    <dgm:cxn modelId="{DCE5E7C1-66A0-416B-87AC-24E73CD9DEA0}" srcId="{D989952A-3B8E-4F5F-B3C4-347230CA7549}" destId="{338D27C4-7DB0-48C0-8B56-599DA6BCF1F0}" srcOrd="0" destOrd="0" parTransId="{4FC7E21E-1E16-4E05-BB9A-3F76DCE5E30E}" sibTransId="{26000AE2-3F39-4986-B761-736152E552D5}"/>
    <dgm:cxn modelId="{808A1BCF-7835-4010-9138-F883CF8AA5C6}" type="presOf" srcId="{CC5413DC-88EF-40D2-88D6-476730A9E6EF}" destId="{7266A273-74A9-4ED2-A06D-6B13CE5275DF}" srcOrd="1" destOrd="0" presId="urn:microsoft.com/office/officeart/2005/8/layout/list1"/>
    <dgm:cxn modelId="{80D95DF1-D220-4E25-9BA8-11C60CB48B73}" srcId="{D989952A-3B8E-4F5F-B3C4-347230CA7549}" destId="{CC5413DC-88EF-40D2-88D6-476730A9E6EF}" srcOrd="2" destOrd="0" parTransId="{42BD4751-11A5-477E-8483-78FDB758AC1A}" sibTransId="{FFFB49C3-2D2F-41F1-9E78-F8914706BE81}"/>
    <dgm:cxn modelId="{119212FF-D6D8-454B-BA91-5DD38E074B1E}" type="presParOf" srcId="{07F6FD3D-3FB0-44AF-8271-512421FB274C}" destId="{580F958E-C8C8-41B4-B157-2D94D91CB3DE}" srcOrd="0" destOrd="0" presId="urn:microsoft.com/office/officeart/2005/8/layout/list1"/>
    <dgm:cxn modelId="{24876D10-6F7E-4FB9-8AD5-E71351356308}" type="presParOf" srcId="{580F958E-C8C8-41B4-B157-2D94D91CB3DE}" destId="{481AE4B4-8801-441E-82EB-68CCCD11D9E5}" srcOrd="0" destOrd="0" presId="urn:microsoft.com/office/officeart/2005/8/layout/list1"/>
    <dgm:cxn modelId="{014751AF-2933-4C79-AD60-45E4125837F2}" type="presParOf" srcId="{580F958E-C8C8-41B4-B157-2D94D91CB3DE}" destId="{1CB34472-1E58-491B-8AD6-3FBE69543489}" srcOrd="1" destOrd="0" presId="urn:microsoft.com/office/officeart/2005/8/layout/list1"/>
    <dgm:cxn modelId="{5388E097-324E-49D8-90D8-9F0453C590F7}" type="presParOf" srcId="{07F6FD3D-3FB0-44AF-8271-512421FB274C}" destId="{C3E85CFF-C18A-400B-BAB5-578EB6861B9E}" srcOrd="1" destOrd="0" presId="urn:microsoft.com/office/officeart/2005/8/layout/list1"/>
    <dgm:cxn modelId="{4FB21F0B-FB4F-4764-9AB1-87C3AC0277F0}" type="presParOf" srcId="{07F6FD3D-3FB0-44AF-8271-512421FB274C}" destId="{28C3CDC9-8795-46DE-8628-28B787ED687F}" srcOrd="2" destOrd="0" presId="urn:microsoft.com/office/officeart/2005/8/layout/list1"/>
    <dgm:cxn modelId="{E2CE6B4F-B398-4B52-8F3F-CD73D9C73B72}" type="presParOf" srcId="{07F6FD3D-3FB0-44AF-8271-512421FB274C}" destId="{32CCB21D-9896-449D-8344-464CDA707EB5}" srcOrd="3" destOrd="0" presId="urn:microsoft.com/office/officeart/2005/8/layout/list1"/>
    <dgm:cxn modelId="{960B989B-B560-430D-AD90-528B615A2968}" type="presParOf" srcId="{07F6FD3D-3FB0-44AF-8271-512421FB274C}" destId="{05F49E15-90B2-4F62-B190-448FC8B568D0}" srcOrd="4" destOrd="0" presId="urn:microsoft.com/office/officeart/2005/8/layout/list1"/>
    <dgm:cxn modelId="{DA5EE678-5FB2-4176-9CFA-C4DDEB754D8B}" type="presParOf" srcId="{05F49E15-90B2-4F62-B190-448FC8B568D0}" destId="{BB50530A-7185-47AB-8087-B070BEA42BC1}" srcOrd="0" destOrd="0" presId="urn:microsoft.com/office/officeart/2005/8/layout/list1"/>
    <dgm:cxn modelId="{174312AA-593C-4B13-9EB0-55C98DE1A036}" type="presParOf" srcId="{05F49E15-90B2-4F62-B190-448FC8B568D0}" destId="{A4D13C79-4F31-4DD2-8AA0-E28C9D4A9044}" srcOrd="1" destOrd="0" presId="urn:microsoft.com/office/officeart/2005/8/layout/list1"/>
    <dgm:cxn modelId="{D3ABA677-83A7-4719-A9FC-5C2A5E6058AC}" type="presParOf" srcId="{07F6FD3D-3FB0-44AF-8271-512421FB274C}" destId="{F7653F47-CE85-4B6C-8FDE-76CBD4BC6E10}" srcOrd="5" destOrd="0" presId="urn:microsoft.com/office/officeart/2005/8/layout/list1"/>
    <dgm:cxn modelId="{49083A0C-5AAB-4299-A27E-48963327665F}" type="presParOf" srcId="{07F6FD3D-3FB0-44AF-8271-512421FB274C}" destId="{08462130-0671-46F5-A1A3-5A586D978FDC}" srcOrd="6" destOrd="0" presId="urn:microsoft.com/office/officeart/2005/8/layout/list1"/>
    <dgm:cxn modelId="{A1FFC788-D935-4933-932A-4AC0CEB81B93}" type="presParOf" srcId="{07F6FD3D-3FB0-44AF-8271-512421FB274C}" destId="{CCEA7D80-EC8D-45D1-A91A-1BE3AABA4EA8}" srcOrd="7" destOrd="0" presId="urn:microsoft.com/office/officeart/2005/8/layout/list1"/>
    <dgm:cxn modelId="{81328568-94F2-465C-BD97-56B3F851FCF5}" type="presParOf" srcId="{07F6FD3D-3FB0-44AF-8271-512421FB274C}" destId="{50ACA4A3-95D1-41EE-B604-930F83CD02F1}" srcOrd="8" destOrd="0" presId="urn:microsoft.com/office/officeart/2005/8/layout/list1"/>
    <dgm:cxn modelId="{980BEF27-957B-40CD-B0BC-5F9E924C0F89}" type="presParOf" srcId="{50ACA4A3-95D1-41EE-B604-930F83CD02F1}" destId="{FA507E4C-B8D6-4063-ABAC-87CA2DFE744A}" srcOrd="0" destOrd="0" presId="urn:microsoft.com/office/officeart/2005/8/layout/list1"/>
    <dgm:cxn modelId="{D5AC847A-B998-455C-B26B-D1C3EE5B7F4E}" type="presParOf" srcId="{50ACA4A3-95D1-41EE-B604-930F83CD02F1}" destId="{7266A273-74A9-4ED2-A06D-6B13CE5275DF}" srcOrd="1" destOrd="0" presId="urn:microsoft.com/office/officeart/2005/8/layout/list1"/>
    <dgm:cxn modelId="{31DAF585-168A-440B-A961-050829EDE02B}" type="presParOf" srcId="{07F6FD3D-3FB0-44AF-8271-512421FB274C}" destId="{79CE82F8-7D8B-4507-8790-119EF80E5833}" srcOrd="9" destOrd="0" presId="urn:microsoft.com/office/officeart/2005/8/layout/list1"/>
    <dgm:cxn modelId="{7A80D174-ED02-44F3-A3C1-0135D5AC59FC}" type="presParOf" srcId="{07F6FD3D-3FB0-44AF-8271-512421FB274C}" destId="{592D377C-EEDB-4A7B-9AF0-34C8B6D8F8A6}" srcOrd="10" destOrd="0" presId="urn:microsoft.com/office/officeart/2005/8/layout/list1"/>
    <dgm:cxn modelId="{D70472B5-990F-4DC7-BF39-6BAC2C76F429}" type="presParOf" srcId="{07F6FD3D-3FB0-44AF-8271-512421FB274C}" destId="{73819FB4-E4C6-439B-B35A-12CEA4452994}" srcOrd="11" destOrd="0" presId="urn:microsoft.com/office/officeart/2005/8/layout/list1"/>
    <dgm:cxn modelId="{63D001E6-4471-4281-BDC8-90966359C2DB}" type="presParOf" srcId="{07F6FD3D-3FB0-44AF-8271-512421FB274C}" destId="{687F9603-DEE4-4279-84C7-28F8D9B3A1B4}" srcOrd="12" destOrd="0" presId="urn:microsoft.com/office/officeart/2005/8/layout/list1"/>
    <dgm:cxn modelId="{69B9C9FC-4C7F-4A23-B36B-1FBE6E61E16D}" type="presParOf" srcId="{687F9603-DEE4-4279-84C7-28F8D9B3A1B4}" destId="{E6B855BE-223F-41F1-9D47-0EE3FB85B18B}" srcOrd="0" destOrd="0" presId="urn:microsoft.com/office/officeart/2005/8/layout/list1"/>
    <dgm:cxn modelId="{7FE7CFA4-B89E-4C6F-AD87-1C3BFEA81FEA}" type="presParOf" srcId="{687F9603-DEE4-4279-84C7-28F8D9B3A1B4}" destId="{4BF88F18-5B03-4B6E-85C6-29A6238DE067}" srcOrd="1" destOrd="0" presId="urn:microsoft.com/office/officeart/2005/8/layout/list1"/>
    <dgm:cxn modelId="{8976F8F9-9F49-4E78-B9B2-CCFE48E69FA3}" type="presParOf" srcId="{07F6FD3D-3FB0-44AF-8271-512421FB274C}" destId="{21145955-B530-4A64-807F-D15DCEBF29EC}" srcOrd="13" destOrd="0" presId="urn:microsoft.com/office/officeart/2005/8/layout/list1"/>
    <dgm:cxn modelId="{00C64BB3-BB96-433E-B440-39B8E5CD8152}" type="presParOf" srcId="{07F6FD3D-3FB0-44AF-8271-512421FB274C}" destId="{105F1EE4-D9D5-4581-96A8-76FE2168615D}" srcOrd="14" destOrd="0" presId="urn:microsoft.com/office/officeart/2005/8/layout/list1"/>
    <dgm:cxn modelId="{AADCC14D-01FB-4893-9B9C-101D4040E610}" type="presParOf" srcId="{07F6FD3D-3FB0-44AF-8271-512421FB274C}" destId="{FCF6BC3C-891D-4CBA-A443-6CAB3E7F22D2}" srcOrd="15" destOrd="0" presId="urn:microsoft.com/office/officeart/2005/8/layout/list1"/>
    <dgm:cxn modelId="{0D4F525D-DBE8-449C-991B-4910174C6214}" type="presParOf" srcId="{07F6FD3D-3FB0-44AF-8271-512421FB274C}" destId="{575EE272-F656-4950-A535-2EAF4BB62250}" srcOrd="16" destOrd="0" presId="urn:microsoft.com/office/officeart/2005/8/layout/list1"/>
    <dgm:cxn modelId="{BF0E5F2B-97FD-4113-BBF8-4714C38DA2ED}" type="presParOf" srcId="{575EE272-F656-4950-A535-2EAF4BB62250}" destId="{39400D36-8937-42EE-A6C3-BFF18BA57113}" srcOrd="0" destOrd="0" presId="urn:microsoft.com/office/officeart/2005/8/layout/list1"/>
    <dgm:cxn modelId="{E340EEBD-D4F3-4D36-8C85-8F40CD90D6C1}" type="presParOf" srcId="{575EE272-F656-4950-A535-2EAF4BB62250}" destId="{AEBCC55B-3FD6-4EF9-B9D2-580B7813BBDF}" srcOrd="1" destOrd="0" presId="urn:microsoft.com/office/officeart/2005/8/layout/list1"/>
    <dgm:cxn modelId="{DB182DCE-A22A-4457-BABA-F4F39B3BF1E0}" type="presParOf" srcId="{07F6FD3D-3FB0-44AF-8271-512421FB274C}" destId="{C6B00DA8-09BF-4A5F-942A-F56BC4CE272E}" srcOrd="17" destOrd="0" presId="urn:microsoft.com/office/officeart/2005/8/layout/list1"/>
    <dgm:cxn modelId="{5D2F353F-DFAB-49FD-9976-1FAEF5FF58D5}" type="presParOf" srcId="{07F6FD3D-3FB0-44AF-8271-512421FB274C}" destId="{353CE1BE-4A91-4001-B0D7-0118A7507C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CABD7-E145-4F5B-A901-14741B4787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C4EF9F-9E5E-46EE-8785-4FF20DCD8BFE}">
      <dgm:prSet phldrT="[Testo]" custT="1"/>
      <dgm:spPr>
        <a:xfrm>
          <a:off x="0" y="2543"/>
          <a:ext cx="8121212" cy="105035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it-IT" sz="2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PT aperte, su base  volontaria,  a tutti gli operatori del sistema d’innovazione interessati alla tematica</a:t>
          </a:r>
        </a:p>
      </dgm:t>
    </dgm:pt>
    <dgm:pt modelId="{2CD40B92-D134-4EA2-BDCA-ACF1D97E74C1}" type="parTrans" cxnId="{4D5A4201-4276-4182-8D93-679778A9817B}">
      <dgm:prSet/>
      <dgm:spPr/>
      <dgm:t>
        <a:bodyPr/>
        <a:lstStyle/>
        <a:p>
          <a:endParaRPr lang="it-IT"/>
        </a:p>
      </dgm:t>
    </dgm:pt>
    <dgm:pt modelId="{6F662137-5F17-44B8-835E-1AEE0328CD13}" type="sibTrans" cxnId="{4D5A4201-4276-4182-8D93-679778A9817B}">
      <dgm:prSet/>
      <dgm:spPr/>
      <dgm:t>
        <a:bodyPr/>
        <a:lstStyle/>
        <a:p>
          <a:endParaRPr lang="it-IT"/>
        </a:p>
      </dgm:t>
    </dgm:pt>
    <dgm:pt modelId="{886D19B3-1174-4036-A081-A6667BE1F5EA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Università, Dipartimenti, EPR, Laboratori, singoli ricercatori</a:t>
          </a:r>
        </a:p>
      </dgm:t>
    </dgm:pt>
    <dgm:pt modelId="{BE4AB9A9-EC90-48B2-8D76-DB673222A210}" type="parTrans" cxnId="{CCEC71F8-EB2E-4AC9-871C-F72AC8B7478C}">
      <dgm:prSet/>
      <dgm:spPr/>
      <dgm:t>
        <a:bodyPr/>
        <a:lstStyle/>
        <a:p>
          <a:endParaRPr lang="it-IT"/>
        </a:p>
      </dgm:t>
    </dgm:pt>
    <dgm:pt modelId="{D8E5F392-F972-44D2-BD7B-1C044015D9D3}" type="sibTrans" cxnId="{CCEC71F8-EB2E-4AC9-871C-F72AC8B7478C}">
      <dgm:prSet/>
      <dgm:spPr/>
      <dgm:t>
        <a:bodyPr/>
        <a:lstStyle/>
        <a:p>
          <a:endParaRPr lang="it-IT"/>
        </a:p>
      </dgm:t>
    </dgm:pt>
    <dgm:pt modelId="{FB10C45F-1BC1-4B00-861A-169753A5632D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Imprese singole, aggregazioni di imprese (reti, consorzi...)</a:t>
          </a:r>
        </a:p>
      </dgm:t>
    </dgm:pt>
    <dgm:pt modelId="{A562756B-7DA7-4E77-A39D-C4C84E084B2C}" type="parTrans" cxnId="{157A90F1-6F70-43C8-AF51-458FE3B17D6A}">
      <dgm:prSet/>
      <dgm:spPr/>
      <dgm:t>
        <a:bodyPr/>
        <a:lstStyle/>
        <a:p>
          <a:endParaRPr lang="it-IT"/>
        </a:p>
      </dgm:t>
    </dgm:pt>
    <dgm:pt modelId="{1922DF68-DEB0-44D8-BF30-5834C48B9F77}" type="sibTrans" cxnId="{157A90F1-6F70-43C8-AF51-458FE3B17D6A}">
      <dgm:prSet/>
      <dgm:spPr/>
      <dgm:t>
        <a:bodyPr/>
        <a:lstStyle/>
        <a:p>
          <a:endParaRPr lang="it-IT"/>
        </a:p>
      </dgm:t>
    </dgm:pt>
    <dgm:pt modelId="{CD016BC8-D86E-4A72-8CEA-1BE99532F106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Associazioni di categoria e sindacali</a:t>
          </a:r>
        </a:p>
      </dgm:t>
    </dgm:pt>
    <dgm:pt modelId="{A751BDDD-E8AE-440C-B9A9-7B99BEC883BA}" type="parTrans" cxnId="{45FDF0D2-A797-4509-8466-0F6B239F5D61}">
      <dgm:prSet/>
      <dgm:spPr/>
      <dgm:t>
        <a:bodyPr/>
        <a:lstStyle/>
        <a:p>
          <a:endParaRPr lang="it-IT"/>
        </a:p>
      </dgm:t>
    </dgm:pt>
    <dgm:pt modelId="{71CBB93D-57B4-44BD-91ED-3C9C01203876}" type="sibTrans" cxnId="{45FDF0D2-A797-4509-8466-0F6B239F5D61}">
      <dgm:prSet/>
      <dgm:spPr/>
      <dgm:t>
        <a:bodyPr/>
        <a:lstStyle/>
        <a:p>
          <a:endParaRPr lang="it-IT"/>
        </a:p>
      </dgm:t>
    </dgm:pt>
    <dgm:pt modelId="{FA235DFF-E574-4985-98B6-898E9E45D61D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Organizzazioni del terzo settore</a:t>
          </a:r>
        </a:p>
      </dgm:t>
    </dgm:pt>
    <dgm:pt modelId="{19C14366-6204-463B-BEAB-51A466A10C9A}" type="parTrans" cxnId="{86081065-51BA-4456-98C4-BEA513F4ED84}">
      <dgm:prSet/>
      <dgm:spPr/>
      <dgm:t>
        <a:bodyPr/>
        <a:lstStyle/>
        <a:p>
          <a:endParaRPr lang="it-IT"/>
        </a:p>
      </dgm:t>
    </dgm:pt>
    <dgm:pt modelId="{0222490D-B84F-455E-B5A1-3B4D467C9484}" type="sibTrans" cxnId="{86081065-51BA-4456-98C4-BEA513F4ED84}">
      <dgm:prSet/>
      <dgm:spPr/>
      <dgm:t>
        <a:bodyPr/>
        <a:lstStyle/>
        <a:p>
          <a:endParaRPr lang="it-IT"/>
        </a:p>
      </dgm:t>
    </dgm:pt>
    <dgm:pt modelId="{3A3D57BC-F58F-4603-B65E-0B0CCDF240E6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Dipartimenti regionali, Enti pubblici e loro strutture</a:t>
          </a:r>
        </a:p>
      </dgm:t>
    </dgm:pt>
    <dgm:pt modelId="{C1F173A9-58A1-406B-9C66-2E000A4AA25A}" type="parTrans" cxnId="{B2996B2A-1D8A-4243-B814-77DADAF3BC07}">
      <dgm:prSet/>
      <dgm:spPr/>
      <dgm:t>
        <a:bodyPr/>
        <a:lstStyle/>
        <a:p>
          <a:endParaRPr lang="it-IT"/>
        </a:p>
      </dgm:t>
    </dgm:pt>
    <dgm:pt modelId="{043276FB-2203-454C-A572-80F9A96A9A0A}" type="sibTrans" cxnId="{B2996B2A-1D8A-4243-B814-77DADAF3BC07}">
      <dgm:prSet/>
      <dgm:spPr/>
      <dgm:t>
        <a:bodyPr/>
        <a:lstStyle/>
        <a:p>
          <a:endParaRPr lang="it-IT"/>
        </a:p>
      </dgm:t>
    </dgm:pt>
    <dgm:pt modelId="{E4094AB9-43E2-4443-9F87-7DBDB0357006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Intermediari dell’innovazione (Poli di innovazione, DT ...)</a:t>
          </a:r>
        </a:p>
      </dgm:t>
    </dgm:pt>
    <dgm:pt modelId="{B04ACAED-4499-4E66-B669-BDA58048CF4C}" type="parTrans" cxnId="{0E6087B0-A5AC-4032-9009-F3AB0532E65B}">
      <dgm:prSet/>
      <dgm:spPr/>
      <dgm:t>
        <a:bodyPr/>
        <a:lstStyle/>
        <a:p>
          <a:endParaRPr lang="it-IT"/>
        </a:p>
      </dgm:t>
    </dgm:pt>
    <dgm:pt modelId="{924C5AF1-53F5-420C-9FCC-1BC0367CF64E}" type="sibTrans" cxnId="{0E6087B0-A5AC-4032-9009-F3AB0532E65B}">
      <dgm:prSet/>
      <dgm:spPr/>
      <dgm:t>
        <a:bodyPr/>
        <a:lstStyle/>
        <a:p>
          <a:endParaRPr lang="it-IT"/>
        </a:p>
      </dgm:t>
    </dgm:pt>
    <dgm:pt modelId="{F4FF38BA-BDC0-47C0-BC6C-617449109F95}">
      <dgm:prSet custT="1"/>
      <dgm:spPr>
        <a:xfrm>
          <a:off x="0" y="1052896"/>
          <a:ext cx="8121212" cy="32958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Altri operatori interessati</a:t>
          </a:r>
        </a:p>
      </dgm:t>
    </dgm:pt>
    <dgm:pt modelId="{01C925D5-E781-455A-A639-81E40A9C3FDF}" type="parTrans" cxnId="{F0896B69-A828-4F62-BBC7-6E6943BECBC5}">
      <dgm:prSet/>
      <dgm:spPr/>
      <dgm:t>
        <a:bodyPr/>
        <a:lstStyle/>
        <a:p>
          <a:endParaRPr lang="it-IT"/>
        </a:p>
      </dgm:t>
    </dgm:pt>
    <dgm:pt modelId="{A936C2E9-7BE8-441B-B4BB-23CB185DB165}" type="sibTrans" cxnId="{F0896B69-A828-4F62-BBC7-6E6943BECBC5}">
      <dgm:prSet/>
      <dgm:spPr/>
      <dgm:t>
        <a:bodyPr/>
        <a:lstStyle/>
        <a:p>
          <a:endParaRPr lang="it-IT"/>
        </a:p>
      </dgm:t>
    </dgm:pt>
    <dgm:pt modelId="{7506C8BF-4F11-4C45-B205-CD5A4C2A54A7}" type="pres">
      <dgm:prSet presAssocID="{1B8CABD7-E145-4F5B-A901-14741B4787B5}" presName="linear" presStyleCnt="0">
        <dgm:presLayoutVars>
          <dgm:animLvl val="lvl"/>
          <dgm:resizeHandles val="exact"/>
        </dgm:presLayoutVars>
      </dgm:prSet>
      <dgm:spPr/>
    </dgm:pt>
    <dgm:pt modelId="{A3AF2BA0-742D-4825-81C0-1E4F6453EE01}" type="pres">
      <dgm:prSet presAssocID="{2DC4EF9F-9E5E-46EE-8785-4FF20DCD8BFE}" presName="parentText" presStyleLbl="node1" presStyleIdx="0" presStyleCnt="1" custScaleY="109514" custLinFactNeighborY="-3832">
        <dgm:presLayoutVars>
          <dgm:chMax val="0"/>
          <dgm:bulletEnabled val="1"/>
        </dgm:presLayoutVars>
      </dgm:prSet>
      <dgm:spPr/>
    </dgm:pt>
    <dgm:pt modelId="{E32EA426-9C50-45AF-B240-126A089E9F4F}" type="pres">
      <dgm:prSet presAssocID="{2DC4EF9F-9E5E-46EE-8785-4FF20DCD8B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5A4201-4276-4182-8D93-679778A9817B}" srcId="{1B8CABD7-E145-4F5B-A901-14741B4787B5}" destId="{2DC4EF9F-9E5E-46EE-8785-4FF20DCD8BFE}" srcOrd="0" destOrd="0" parTransId="{2CD40B92-D134-4EA2-BDCA-ACF1D97E74C1}" sibTransId="{6F662137-5F17-44B8-835E-1AEE0328CD13}"/>
    <dgm:cxn modelId="{72A8D805-0E6C-4FBE-8AF3-9E180EF5D788}" type="presOf" srcId="{E4094AB9-43E2-4443-9F87-7DBDB0357006}" destId="{E32EA426-9C50-45AF-B240-126A089E9F4F}" srcOrd="0" destOrd="5" presId="urn:microsoft.com/office/officeart/2005/8/layout/vList2"/>
    <dgm:cxn modelId="{A2AB6518-23F3-4733-B09F-88C0FF767F7C}" type="presOf" srcId="{886D19B3-1174-4036-A081-A6667BE1F5EA}" destId="{E32EA426-9C50-45AF-B240-126A089E9F4F}" srcOrd="0" destOrd="0" presId="urn:microsoft.com/office/officeart/2005/8/layout/vList2"/>
    <dgm:cxn modelId="{BF25D222-84C4-4251-87A1-304F2D325E86}" type="presOf" srcId="{F4FF38BA-BDC0-47C0-BC6C-617449109F95}" destId="{E32EA426-9C50-45AF-B240-126A089E9F4F}" srcOrd="0" destOrd="6" presId="urn:microsoft.com/office/officeart/2005/8/layout/vList2"/>
    <dgm:cxn modelId="{B2996B2A-1D8A-4243-B814-77DADAF3BC07}" srcId="{2DC4EF9F-9E5E-46EE-8785-4FF20DCD8BFE}" destId="{3A3D57BC-F58F-4603-B65E-0B0CCDF240E6}" srcOrd="4" destOrd="0" parTransId="{C1F173A9-58A1-406B-9C66-2E000A4AA25A}" sibTransId="{043276FB-2203-454C-A572-80F9A96A9A0A}"/>
    <dgm:cxn modelId="{740E4E3A-5AF4-4DEA-A341-360D679F150F}" type="presOf" srcId="{1B8CABD7-E145-4F5B-A901-14741B4787B5}" destId="{7506C8BF-4F11-4C45-B205-CD5A4C2A54A7}" srcOrd="0" destOrd="0" presId="urn:microsoft.com/office/officeart/2005/8/layout/vList2"/>
    <dgm:cxn modelId="{9508685C-B8BB-4DCA-ACC7-102009C6BD71}" type="presOf" srcId="{3A3D57BC-F58F-4603-B65E-0B0CCDF240E6}" destId="{E32EA426-9C50-45AF-B240-126A089E9F4F}" srcOrd="0" destOrd="4" presId="urn:microsoft.com/office/officeart/2005/8/layout/vList2"/>
    <dgm:cxn modelId="{86081065-51BA-4456-98C4-BEA513F4ED84}" srcId="{2DC4EF9F-9E5E-46EE-8785-4FF20DCD8BFE}" destId="{FA235DFF-E574-4985-98B6-898E9E45D61D}" srcOrd="3" destOrd="0" parTransId="{19C14366-6204-463B-BEAB-51A466A10C9A}" sibTransId="{0222490D-B84F-455E-B5A1-3B4D467C9484}"/>
    <dgm:cxn modelId="{F0896B69-A828-4F62-BBC7-6E6943BECBC5}" srcId="{2DC4EF9F-9E5E-46EE-8785-4FF20DCD8BFE}" destId="{F4FF38BA-BDC0-47C0-BC6C-617449109F95}" srcOrd="6" destOrd="0" parTransId="{01C925D5-E781-455A-A639-81E40A9C3FDF}" sibTransId="{A936C2E9-7BE8-441B-B4BB-23CB185DB165}"/>
    <dgm:cxn modelId="{37441473-FBC2-473C-B086-EB5F196EF210}" type="presOf" srcId="{FA235DFF-E574-4985-98B6-898E9E45D61D}" destId="{E32EA426-9C50-45AF-B240-126A089E9F4F}" srcOrd="0" destOrd="3" presId="urn:microsoft.com/office/officeart/2005/8/layout/vList2"/>
    <dgm:cxn modelId="{A9ECFF84-86B4-4506-9360-9C43BB8852B1}" type="presOf" srcId="{CD016BC8-D86E-4A72-8CEA-1BE99532F106}" destId="{E32EA426-9C50-45AF-B240-126A089E9F4F}" srcOrd="0" destOrd="2" presId="urn:microsoft.com/office/officeart/2005/8/layout/vList2"/>
    <dgm:cxn modelId="{72076786-D46E-46BB-8393-D699567960F4}" type="presOf" srcId="{2DC4EF9F-9E5E-46EE-8785-4FF20DCD8BFE}" destId="{A3AF2BA0-742D-4825-81C0-1E4F6453EE01}" srcOrd="0" destOrd="0" presId="urn:microsoft.com/office/officeart/2005/8/layout/vList2"/>
    <dgm:cxn modelId="{0E6087B0-A5AC-4032-9009-F3AB0532E65B}" srcId="{2DC4EF9F-9E5E-46EE-8785-4FF20DCD8BFE}" destId="{E4094AB9-43E2-4443-9F87-7DBDB0357006}" srcOrd="5" destOrd="0" parTransId="{B04ACAED-4499-4E66-B669-BDA58048CF4C}" sibTransId="{924C5AF1-53F5-420C-9FCC-1BC0367CF64E}"/>
    <dgm:cxn modelId="{45FDF0D2-A797-4509-8466-0F6B239F5D61}" srcId="{2DC4EF9F-9E5E-46EE-8785-4FF20DCD8BFE}" destId="{CD016BC8-D86E-4A72-8CEA-1BE99532F106}" srcOrd="2" destOrd="0" parTransId="{A751BDDD-E8AE-440C-B9A9-7B99BEC883BA}" sibTransId="{71CBB93D-57B4-44BD-91ED-3C9C01203876}"/>
    <dgm:cxn modelId="{157A90F1-6F70-43C8-AF51-458FE3B17D6A}" srcId="{2DC4EF9F-9E5E-46EE-8785-4FF20DCD8BFE}" destId="{FB10C45F-1BC1-4B00-861A-169753A5632D}" srcOrd="1" destOrd="0" parTransId="{A562756B-7DA7-4E77-A39D-C4C84E084B2C}" sibTransId="{1922DF68-DEB0-44D8-BF30-5834C48B9F77}"/>
    <dgm:cxn modelId="{D2600CF5-C7AF-4273-86CE-1D29B01056E1}" type="presOf" srcId="{FB10C45F-1BC1-4B00-861A-169753A5632D}" destId="{E32EA426-9C50-45AF-B240-126A089E9F4F}" srcOrd="0" destOrd="1" presId="urn:microsoft.com/office/officeart/2005/8/layout/vList2"/>
    <dgm:cxn modelId="{CCEC71F8-EB2E-4AC9-871C-F72AC8B7478C}" srcId="{2DC4EF9F-9E5E-46EE-8785-4FF20DCD8BFE}" destId="{886D19B3-1174-4036-A081-A6667BE1F5EA}" srcOrd="0" destOrd="0" parTransId="{BE4AB9A9-EC90-48B2-8D76-DB673222A210}" sibTransId="{D8E5F392-F972-44D2-BD7B-1C044015D9D3}"/>
    <dgm:cxn modelId="{570A0C5C-1D8E-4608-96FE-4778F0E14945}" type="presParOf" srcId="{7506C8BF-4F11-4C45-B205-CD5A4C2A54A7}" destId="{A3AF2BA0-742D-4825-81C0-1E4F6453EE01}" srcOrd="0" destOrd="0" presId="urn:microsoft.com/office/officeart/2005/8/layout/vList2"/>
    <dgm:cxn modelId="{78178D7C-873D-41F7-B346-A2C913D583BE}" type="presParOf" srcId="{7506C8BF-4F11-4C45-B205-CD5A4C2A54A7}" destId="{E32EA426-9C50-45AF-B240-126A089E9F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069B0B-9A4D-4239-A571-39A9E8D520D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13827B-BB3A-4BAB-B6F0-DF0FB09F4D08}">
      <dgm:prSet phldrT="[Testo]" custT="1"/>
      <dgm:spPr>
        <a:xfrm>
          <a:off x="0" y="0"/>
          <a:ext cx="2063755" cy="2175669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24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Modalità che favoriscono </a:t>
          </a:r>
          <a:r>
            <a:rPr lang="it-IT" sz="2400" b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partecipazione</a:t>
          </a:r>
          <a:r>
            <a:rPr lang="it-IT" sz="24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it-IT" sz="2400" b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confronto</a:t>
          </a:r>
          <a:endParaRPr lang="it-IT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7DF0296-F418-483A-A817-A62C1DDEBFA6}" type="parTrans" cxnId="{15C55E67-AADC-46A1-AD33-D067092BBC35}">
      <dgm:prSet/>
      <dgm:spPr/>
      <dgm:t>
        <a:bodyPr/>
        <a:lstStyle/>
        <a:p>
          <a:endParaRPr lang="it-IT"/>
        </a:p>
      </dgm:t>
    </dgm:pt>
    <dgm:pt modelId="{27B45EFC-3DFD-4476-A04F-7948B2FC5FED}" type="sibTrans" cxnId="{15C55E67-AADC-46A1-AD33-D067092BBC35}">
      <dgm:prSet/>
      <dgm:spPr/>
      <dgm:t>
        <a:bodyPr/>
        <a:lstStyle/>
        <a:p>
          <a:endParaRPr lang="it-IT"/>
        </a:p>
      </dgm:t>
    </dgm:pt>
    <dgm:pt modelId="{56988756-F219-4A21-9EA9-E262E1D926C6}">
      <dgm:prSet custT="1"/>
      <dgm:spPr>
        <a:xfrm>
          <a:off x="2182779" y="14686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Incontri pubblici</a:t>
          </a:r>
        </a:p>
      </dgm:t>
    </dgm:pt>
    <dgm:pt modelId="{8C1BF607-44B6-4C7D-96D3-ED318D6FB63E}" type="parTrans" cxnId="{24F66777-2DFD-43DD-8B11-F27CF15D1274}">
      <dgm:prSet/>
      <dgm:spPr/>
      <dgm:t>
        <a:bodyPr/>
        <a:lstStyle/>
        <a:p>
          <a:endParaRPr lang="it-IT"/>
        </a:p>
      </dgm:t>
    </dgm:pt>
    <dgm:pt modelId="{DCF24113-5854-4A60-9B03-27988F636C71}" type="sibTrans" cxnId="{24F66777-2DFD-43DD-8B11-F27CF15D1274}">
      <dgm:prSet/>
      <dgm:spPr/>
      <dgm:t>
        <a:bodyPr/>
        <a:lstStyle/>
        <a:p>
          <a:endParaRPr lang="it-IT"/>
        </a:p>
      </dgm:t>
    </dgm:pt>
    <dgm:pt modelId="{8D2DFAF4-8BD4-4ABC-BFFF-7EE52C247F65}">
      <dgm:prSet custT="1"/>
      <dgm:spPr>
        <a:xfrm>
          <a:off x="2182779" y="323110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Attività seminariali e formative</a:t>
          </a:r>
        </a:p>
      </dgm:t>
    </dgm:pt>
    <dgm:pt modelId="{58070A7C-3ADC-4A6C-AFB3-737E876B3F59}" type="parTrans" cxnId="{42FE358D-3860-456D-AFC7-98C2D1D5FBAC}">
      <dgm:prSet/>
      <dgm:spPr/>
      <dgm:t>
        <a:bodyPr/>
        <a:lstStyle/>
        <a:p>
          <a:endParaRPr lang="it-IT"/>
        </a:p>
      </dgm:t>
    </dgm:pt>
    <dgm:pt modelId="{B5F01FD8-32F7-45C6-AE6A-ADDA43D18C91}" type="sibTrans" cxnId="{42FE358D-3860-456D-AFC7-98C2D1D5FBAC}">
      <dgm:prSet/>
      <dgm:spPr/>
      <dgm:t>
        <a:bodyPr/>
        <a:lstStyle/>
        <a:p>
          <a:endParaRPr lang="it-IT"/>
        </a:p>
      </dgm:t>
    </dgm:pt>
    <dgm:pt modelId="{11BBEDF2-A89E-4CCB-BFB7-A1A3140E4D13}">
      <dgm:prSet custT="1"/>
      <dgm:spPr>
        <a:xfrm>
          <a:off x="2182779" y="631533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Condivisione di materiali on-line</a:t>
          </a:r>
        </a:p>
      </dgm:t>
    </dgm:pt>
    <dgm:pt modelId="{B8143654-C081-43BE-B2FC-6B254D7B1221}" type="parTrans" cxnId="{9A681D6D-A95E-4E36-80B6-E76B87723FDD}">
      <dgm:prSet/>
      <dgm:spPr/>
      <dgm:t>
        <a:bodyPr/>
        <a:lstStyle/>
        <a:p>
          <a:endParaRPr lang="it-IT"/>
        </a:p>
      </dgm:t>
    </dgm:pt>
    <dgm:pt modelId="{E07D0B5B-F0C7-45BE-B289-90743970135B}" type="sibTrans" cxnId="{9A681D6D-A95E-4E36-80B6-E76B87723FDD}">
      <dgm:prSet/>
      <dgm:spPr/>
      <dgm:t>
        <a:bodyPr/>
        <a:lstStyle/>
        <a:p>
          <a:endParaRPr lang="it-IT"/>
        </a:p>
      </dgm:t>
    </dgm:pt>
    <dgm:pt modelId="{339C3AC3-1564-4713-A680-55CC226A09A2}">
      <dgm:prSet custT="1"/>
      <dgm:spPr>
        <a:xfrm>
          <a:off x="2182779" y="939956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Consultazioni su tematiche specifiche</a:t>
          </a:r>
        </a:p>
      </dgm:t>
    </dgm:pt>
    <dgm:pt modelId="{CD574971-7197-4020-9A89-C9D16BD5F622}" type="parTrans" cxnId="{7D97894D-9A78-4DF6-9834-9E3422ECEE4A}">
      <dgm:prSet/>
      <dgm:spPr/>
      <dgm:t>
        <a:bodyPr/>
        <a:lstStyle/>
        <a:p>
          <a:endParaRPr lang="it-IT"/>
        </a:p>
      </dgm:t>
    </dgm:pt>
    <dgm:pt modelId="{9DA02FBC-2935-4288-8E7E-85B7F812BC5B}" type="sibTrans" cxnId="{7D97894D-9A78-4DF6-9834-9E3422ECEE4A}">
      <dgm:prSet/>
      <dgm:spPr/>
      <dgm:t>
        <a:bodyPr/>
        <a:lstStyle/>
        <a:p>
          <a:endParaRPr lang="it-IT"/>
        </a:p>
      </dgm:t>
    </dgm:pt>
    <dgm:pt modelId="{4393F02A-F6E3-4F8B-B8DC-96A700F402BA}">
      <dgm:prSet custT="1"/>
      <dgm:spPr>
        <a:xfrm>
          <a:off x="2182779" y="1248380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Raccolta di contributi su documenti di riferimento</a:t>
          </a:r>
        </a:p>
      </dgm:t>
    </dgm:pt>
    <dgm:pt modelId="{D8D035E3-E50D-4DFA-B51F-252848E48296}" type="parTrans" cxnId="{BDAD8539-07E3-4497-8B65-341F28D37F1D}">
      <dgm:prSet/>
      <dgm:spPr/>
      <dgm:t>
        <a:bodyPr/>
        <a:lstStyle/>
        <a:p>
          <a:endParaRPr lang="it-IT"/>
        </a:p>
      </dgm:t>
    </dgm:pt>
    <dgm:pt modelId="{26E01376-4F25-403D-A528-ADE7FDA7B9C5}" type="sibTrans" cxnId="{BDAD8539-07E3-4497-8B65-341F28D37F1D}">
      <dgm:prSet/>
      <dgm:spPr/>
      <dgm:t>
        <a:bodyPr/>
        <a:lstStyle/>
        <a:p>
          <a:endParaRPr lang="it-IT"/>
        </a:p>
      </dgm:t>
    </dgm:pt>
    <dgm:pt modelId="{735615E5-ECFC-42F4-8E1C-0E013680418F}">
      <dgm:prSet custT="1"/>
      <dgm:spPr>
        <a:xfrm>
          <a:off x="2182779" y="1556803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Raccolta dati/info per analisi di contesto, monitor/valutazione S3</a:t>
          </a:r>
        </a:p>
      </dgm:t>
    </dgm:pt>
    <dgm:pt modelId="{774E2479-0155-444B-A735-E996294FFEA8}" type="parTrans" cxnId="{3AADBFC6-440B-4812-B5E5-F72F0E6356EA}">
      <dgm:prSet/>
      <dgm:spPr/>
      <dgm:t>
        <a:bodyPr/>
        <a:lstStyle/>
        <a:p>
          <a:endParaRPr lang="it-IT"/>
        </a:p>
      </dgm:t>
    </dgm:pt>
    <dgm:pt modelId="{9D06AE31-8CA0-432D-A7E4-59B492A4A0C5}" type="sibTrans" cxnId="{3AADBFC6-440B-4812-B5E5-F72F0E6356EA}">
      <dgm:prSet/>
      <dgm:spPr/>
      <dgm:t>
        <a:bodyPr/>
        <a:lstStyle/>
        <a:p>
          <a:endParaRPr lang="it-IT"/>
        </a:p>
      </dgm:t>
    </dgm:pt>
    <dgm:pt modelId="{0A5F9171-E46F-44B0-AC31-7FBEFA7CF1D2}">
      <dgm:prSet custT="1"/>
      <dgm:spPr>
        <a:xfrm>
          <a:off x="2182779" y="1865227"/>
          <a:ext cx="6228941" cy="2937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Elaborazione di documenti (studi, analisi, proposte)</a:t>
          </a:r>
        </a:p>
      </dgm:t>
    </dgm:pt>
    <dgm:pt modelId="{D33FF169-C984-4175-8C55-73D144D8AB71}" type="parTrans" cxnId="{D7F42D55-AE50-431B-A1E1-78E50758A74E}">
      <dgm:prSet/>
      <dgm:spPr/>
      <dgm:t>
        <a:bodyPr/>
        <a:lstStyle/>
        <a:p>
          <a:endParaRPr lang="it-IT"/>
        </a:p>
      </dgm:t>
    </dgm:pt>
    <dgm:pt modelId="{ACDFCF64-BE38-498F-90EB-C7FB521E9749}" type="sibTrans" cxnId="{D7F42D55-AE50-431B-A1E1-78E50758A74E}">
      <dgm:prSet/>
      <dgm:spPr/>
      <dgm:t>
        <a:bodyPr/>
        <a:lstStyle/>
        <a:p>
          <a:endParaRPr lang="it-IT"/>
        </a:p>
      </dgm:t>
    </dgm:pt>
    <dgm:pt modelId="{5DDAF3EF-1E21-478C-B7A4-3DE9D0E218BF}">
      <dgm:prSet custT="1"/>
      <dgm:spPr>
        <a:xfrm>
          <a:off x="0" y="2159895"/>
          <a:ext cx="2063755" cy="2175669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24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Anche con «</a:t>
          </a:r>
          <a:r>
            <a:rPr lang="it-IT" sz="2400" b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Gruppi di Lavoro</a:t>
          </a:r>
          <a:r>
            <a:rPr lang="it-IT" sz="24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» specifici</a:t>
          </a:r>
          <a:endParaRPr lang="it-IT" sz="20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5235C76-B14C-4F71-85C8-A24A380AA8B9}" type="parTrans" cxnId="{FAB4F325-FDF9-418F-B4E6-5E6B8E258511}">
      <dgm:prSet/>
      <dgm:spPr/>
      <dgm:t>
        <a:bodyPr/>
        <a:lstStyle/>
        <a:p>
          <a:endParaRPr lang="it-IT"/>
        </a:p>
      </dgm:t>
    </dgm:pt>
    <dgm:pt modelId="{0BCE99D6-5416-4D00-99FE-AF85CF55A712}" type="sibTrans" cxnId="{FAB4F325-FDF9-418F-B4E6-5E6B8E258511}">
      <dgm:prSet/>
      <dgm:spPr/>
      <dgm:t>
        <a:bodyPr/>
        <a:lstStyle/>
        <a:p>
          <a:endParaRPr lang="it-IT"/>
        </a:p>
      </dgm:t>
    </dgm:pt>
    <dgm:pt modelId="{C83D71F9-14A7-40A6-A588-F26E353C0F8E}">
      <dgm:prSet custT="1"/>
      <dgm:spPr>
        <a:xfrm>
          <a:off x="2182779" y="2201244"/>
          <a:ext cx="6228941" cy="511515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 funzioni di istruttoria/approfondimento su temi specifici</a:t>
          </a:r>
        </a:p>
      </dgm:t>
    </dgm:pt>
    <dgm:pt modelId="{2BA036DC-1E64-4E48-87EE-AFB9FE258BE3}" type="parTrans" cxnId="{40E52166-6A70-4D4F-8153-8701080BD105}">
      <dgm:prSet/>
      <dgm:spPr/>
      <dgm:t>
        <a:bodyPr/>
        <a:lstStyle/>
        <a:p>
          <a:endParaRPr lang="it-IT"/>
        </a:p>
      </dgm:t>
    </dgm:pt>
    <dgm:pt modelId="{64259DE5-4D40-4BD9-8E18-A273FD9F4C0A}" type="sibTrans" cxnId="{40E52166-6A70-4D4F-8153-8701080BD105}">
      <dgm:prSet/>
      <dgm:spPr/>
      <dgm:t>
        <a:bodyPr/>
        <a:lstStyle/>
        <a:p>
          <a:endParaRPr lang="it-IT"/>
        </a:p>
      </dgm:t>
    </dgm:pt>
    <dgm:pt modelId="{EB03BDCB-71A5-46C8-85F6-39B41E5260BC}">
      <dgm:prSet custT="1"/>
      <dgm:spPr>
        <a:xfrm>
          <a:off x="2182779" y="3275428"/>
          <a:ext cx="6228941" cy="511515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Partecipanti e modalità di lavoro sono pubblici e definiti all’avvio</a:t>
          </a:r>
        </a:p>
      </dgm:t>
    </dgm:pt>
    <dgm:pt modelId="{8F7BBC60-81E9-4FFE-B3F4-853AA6FEC2AA}" type="parTrans" cxnId="{9CFEB925-CE04-4BF9-8220-A4CCACDCD428}">
      <dgm:prSet/>
      <dgm:spPr/>
      <dgm:t>
        <a:bodyPr/>
        <a:lstStyle/>
        <a:p>
          <a:endParaRPr lang="it-IT"/>
        </a:p>
      </dgm:t>
    </dgm:pt>
    <dgm:pt modelId="{F1FA5E82-9D08-45BB-9493-D70D45907C00}" type="sibTrans" cxnId="{9CFEB925-CE04-4BF9-8220-A4CCACDCD428}">
      <dgm:prSet/>
      <dgm:spPr/>
      <dgm:t>
        <a:bodyPr/>
        <a:lstStyle/>
        <a:p>
          <a:endParaRPr lang="it-IT"/>
        </a:p>
      </dgm:t>
    </dgm:pt>
    <dgm:pt modelId="{40F66FC7-1389-4847-A9FE-DEE8960BE288}">
      <dgm:prSet custT="1"/>
      <dgm:spPr>
        <a:xfrm>
          <a:off x="2182779" y="3812519"/>
          <a:ext cx="6228941" cy="511515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 risultati dei </a:t>
          </a:r>
          <a:r>
            <a:rPr lang="it-IT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GdL</a:t>
          </a:r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sono condivisi con tutta  la PT</a:t>
          </a:r>
        </a:p>
      </dgm:t>
    </dgm:pt>
    <dgm:pt modelId="{0D7478B1-7051-4612-9369-9B6CB42EFE57}" type="parTrans" cxnId="{079A7CE2-409C-446B-A9C7-CAFEB500D358}">
      <dgm:prSet/>
      <dgm:spPr/>
      <dgm:t>
        <a:bodyPr/>
        <a:lstStyle/>
        <a:p>
          <a:endParaRPr lang="it-IT"/>
        </a:p>
      </dgm:t>
    </dgm:pt>
    <dgm:pt modelId="{04E4BF94-CCE1-47B8-8DF2-C51571854CA1}" type="sibTrans" cxnId="{079A7CE2-409C-446B-A9C7-CAFEB500D358}">
      <dgm:prSet/>
      <dgm:spPr/>
      <dgm:t>
        <a:bodyPr/>
        <a:lstStyle/>
        <a:p>
          <a:endParaRPr lang="it-IT"/>
        </a:p>
      </dgm:t>
    </dgm:pt>
    <dgm:pt modelId="{3D09104D-815C-432D-9448-C1ABA51E3D15}">
      <dgm:prSet custT="1"/>
      <dgm:spPr>
        <a:xfrm>
          <a:off x="2182779" y="2738336"/>
          <a:ext cx="6228941" cy="511515"/>
        </a:xfrm>
        <a:prstGeom prst="rect">
          <a:avLst/>
        </a:prstGeom>
        <a:noFill/>
        <a:ln>
          <a:noFill/>
        </a:ln>
        <a:effectLst/>
      </dgm:spPr>
      <dgm:t>
        <a:bodyPr anchor="ctr" anchorCtr="0"/>
        <a:lstStyle/>
        <a:p>
          <a:r>
            <a:rPr lang="it-IT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Possibilità di attivare gruppi interdisciplinari / inter-piattaforma</a:t>
          </a:r>
        </a:p>
      </dgm:t>
    </dgm:pt>
    <dgm:pt modelId="{A9BCD963-5873-4600-9950-881A7BF3EDE7}" type="parTrans" cxnId="{08664416-8275-4192-9255-4078A1DE75FD}">
      <dgm:prSet/>
      <dgm:spPr/>
      <dgm:t>
        <a:bodyPr/>
        <a:lstStyle/>
        <a:p>
          <a:endParaRPr lang="it-IT"/>
        </a:p>
      </dgm:t>
    </dgm:pt>
    <dgm:pt modelId="{39AB0286-D41E-4432-95EF-7145E454C68F}" type="sibTrans" cxnId="{08664416-8275-4192-9255-4078A1DE75FD}">
      <dgm:prSet/>
      <dgm:spPr/>
      <dgm:t>
        <a:bodyPr/>
        <a:lstStyle/>
        <a:p>
          <a:endParaRPr lang="it-IT"/>
        </a:p>
      </dgm:t>
    </dgm:pt>
    <dgm:pt modelId="{C3F0C5E6-93C2-47D0-A08D-97AF7AA2D6D7}" type="pres">
      <dgm:prSet presAssocID="{9C069B0B-9A4D-4239-A571-39A9E8D520D5}" presName="vert0" presStyleCnt="0">
        <dgm:presLayoutVars>
          <dgm:dir/>
          <dgm:animOne val="branch"/>
          <dgm:animLvl val="lvl"/>
        </dgm:presLayoutVars>
      </dgm:prSet>
      <dgm:spPr/>
    </dgm:pt>
    <dgm:pt modelId="{17C0D8D5-C566-4A48-BFB3-0A7A1923F831}" type="pres">
      <dgm:prSet presAssocID="{D813827B-BB3A-4BAB-B6F0-DF0FB09F4D08}" presName="thickLine" presStyleLbl="alignNode1" presStyleIdx="0" presStyleCnt="2"/>
      <dgm:spPr>
        <a:xfrm>
          <a:off x="0" y="0"/>
          <a:ext cx="842010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613400A-AB4E-4C8A-B446-8231167EC496}" type="pres">
      <dgm:prSet presAssocID="{D813827B-BB3A-4BAB-B6F0-DF0FB09F4D08}" presName="horz1" presStyleCnt="0"/>
      <dgm:spPr/>
    </dgm:pt>
    <dgm:pt modelId="{17DCEAB9-5560-491F-ADC1-40F52F07CEAF}" type="pres">
      <dgm:prSet presAssocID="{D813827B-BB3A-4BAB-B6F0-DF0FB09F4D08}" presName="tx1" presStyleLbl="revTx" presStyleIdx="0" presStyleCnt="13" custScaleX="130042"/>
      <dgm:spPr/>
    </dgm:pt>
    <dgm:pt modelId="{0D52B558-ADC2-4D38-BACA-0CAE9F0BE7BD}" type="pres">
      <dgm:prSet presAssocID="{D813827B-BB3A-4BAB-B6F0-DF0FB09F4D08}" presName="vert1" presStyleCnt="0"/>
      <dgm:spPr/>
    </dgm:pt>
    <dgm:pt modelId="{48341A64-9072-44BB-A3FB-DC3C571E7EB5}" type="pres">
      <dgm:prSet presAssocID="{56988756-F219-4A21-9EA9-E262E1D926C6}" presName="vertSpace2a" presStyleCnt="0"/>
      <dgm:spPr/>
    </dgm:pt>
    <dgm:pt modelId="{9E9F2F70-201C-4120-AA05-7D8F534B8F64}" type="pres">
      <dgm:prSet presAssocID="{56988756-F219-4A21-9EA9-E262E1D926C6}" presName="horz2" presStyleCnt="0"/>
      <dgm:spPr/>
    </dgm:pt>
    <dgm:pt modelId="{AE4E900F-98AC-4768-9395-19D322222EF4}" type="pres">
      <dgm:prSet presAssocID="{56988756-F219-4A21-9EA9-E262E1D926C6}" presName="horzSpace2" presStyleCnt="0"/>
      <dgm:spPr/>
    </dgm:pt>
    <dgm:pt modelId="{5DD98F2D-4EE1-4131-AF1D-477713737DA4}" type="pres">
      <dgm:prSet presAssocID="{56988756-F219-4A21-9EA9-E262E1D926C6}" presName="tx2" presStyleLbl="revTx" presStyleIdx="1" presStyleCnt="13"/>
      <dgm:spPr/>
    </dgm:pt>
    <dgm:pt modelId="{F823DFBC-74C9-4433-B42D-A092D002E4AB}" type="pres">
      <dgm:prSet presAssocID="{56988756-F219-4A21-9EA9-E262E1D926C6}" presName="vert2" presStyleCnt="0"/>
      <dgm:spPr/>
    </dgm:pt>
    <dgm:pt modelId="{B2CF5002-8180-4D82-85AD-60339E6355CC}" type="pres">
      <dgm:prSet presAssocID="{56988756-F219-4A21-9EA9-E262E1D926C6}" presName="thinLine2b" presStyleLbl="callout" presStyleIdx="0" presStyleCnt="11"/>
      <dgm:spPr>
        <a:xfrm>
          <a:off x="2063755" y="30842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73E10E4-CFC1-4A86-9B59-AA92C41DFB23}" type="pres">
      <dgm:prSet presAssocID="{56988756-F219-4A21-9EA9-E262E1D926C6}" presName="vertSpace2b" presStyleCnt="0"/>
      <dgm:spPr/>
    </dgm:pt>
    <dgm:pt modelId="{0647887F-69F2-4BDB-B981-B754D7006CC1}" type="pres">
      <dgm:prSet presAssocID="{8D2DFAF4-8BD4-4ABC-BFFF-7EE52C247F65}" presName="horz2" presStyleCnt="0"/>
      <dgm:spPr/>
    </dgm:pt>
    <dgm:pt modelId="{01FD4AE8-CA1F-4DDA-8378-BCDACDDC3DDE}" type="pres">
      <dgm:prSet presAssocID="{8D2DFAF4-8BD4-4ABC-BFFF-7EE52C247F65}" presName="horzSpace2" presStyleCnt="0"/>
      <dgm:spPr/>
    </dgm:pt>
    <dgm:pt modelId="{DFC63EC3-3677-40F3-9C1E-90851CE27365}" type="pres">
      <dgm:prSet presAssocID="{8D2DFAF4-8BD4-4ABC-BFFF-7EE52C247F65}" presName="tx2" presStyleLbl="revTx" presStyleIdx="2" presStyleCnt="13"/>
      <dgm:spPr/>
    </dgm:pt>
    <dgm:pt modelId="{D3F88A6B-22DE-4798-B061-094B43CCC900}" type="pres">
      <dgm:prSet presAssocID="{8D2DFAF4-8BD4-4ABC-BFFF-7EE52C247F65}" presName="vert2" presStyleCnt="0"/>
      <dgm:spPr/>
    </dgm:pt>
    <dgm:pt modelId="{30722243-E70E-44A5-92A5-EEA953BC97FD}" type="pres">
      <dgm:prSet presAssocID="{8D2DFAF4-8BD4-4ABC-BFFF-7EE52C247F65}" presName="thinLine2b" presStyleLbl="callout" presStyleIdx="1" presStyleCnt="11"/>
      <dgm:spPr>
        <a:xfrm>
          <a:off x="2063755" y="616846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DD6F397-12A4-4A2C-8661-A3265A5886E4}" type="pres">
      <dgm:prSet presAssocID="{8D2DFAF4-8BD4-4ABC-BFFF-7EE52C247F65}" presName="vertSpace2b" presStyleCnt="0"/>
      <dgm:spPr/>
    </dgm:pt>
    <dgm:pt modelId="{E612F87D-6281-4218-AB74-A1DE230CC366}" type="pres">
      <dgm:prSet presAssocID="{11BBEDF2-A89E-4CCB-BFB7-A1A3140E4D13}" presName="horz2" presStyleCnt="0"/>
      <dgm:spPr/>
    </dgm:pt>
    <dgm:pt modelId="{89730C40-582C-4967-8BEB-E2E3371EB6D7}" type="pres">
      <dgm:prSet presAssocID="{11BBEDF2-A89E-4CCB-BFB7-A1A3140E4D13}" presName="horzSpace2" presStyleCnt="0"/>
      <dgm:spPr/>
    </dgm:pt>
    <dgm:pt modelId="{C5B80046-A2FF-4A5B-BF51-5A4460EB04C8}" type="pres">
      <dgm:prSet presAssocID="{11BBEDF2-A89E-4CCB-BFB7-A1A3140E4D13}" presName="tx2" presStyleLbl="revTx" presStyleIdx="3" presStyleCnt="13"/>
      <dgm:spPr/>
    </dgm:pt>
    <dgm:pt modelId="{14E797A0-9752-4326-84B5-6580EA9EF03C}" type="pres">
      <dgm:prSet presAssocID="{11BBEDF2-A89E-4CCB-BFB7-A1A3140E4D13}" presName="vert2" presStyleCnt="0"/>
      <dgm:spPr/>
    </dgm:pt>
    <dgm:pt modelId="{3DFAAFCB-6124-4C78-9BD8-A21936581747}" type="pres">
      <dgm:prSet presAssocID="{11BBEDF2-A89E-4CCB-BFB7-A1A3140E4D13}" presName="thinLine2b" presStyleLbl="callout" presStyleIdx="2" presStyleCnt="11"/>
      <dgm:spPr>
        <a:xfrm>
          <a:off x="2063755" y="92527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4BC36E1-92D0-4B9F-8756-EA55124CFFA9}" type="pres">
      <dgm:prSet presAssocID="{11BBEDF2-A89E-4CCB-BFB7-A1A3140E4D13}" presName="vertSpace2b" presStyleCnt="0"/>
      <dgm:spPr/>
    </dgm:pt>
    <dgm:pt modelId="{4FD71A38-15B8-42BA-B85E-A3A88A53EF23}" type="pres">
      <dgm:prSet presAssocID="{339C3AC3-1564-4713-A680-55CC226A09A2}" presName="horz2" presStyleCnt="0"/>
      <dgm:spPr/>
    </dgm:pt>
    <dgm:pt modelId="{FDE3043B-0FDB-4F96-8DAB-AA92C5CFDEA8}" type="pres">
      <dgm:prSet presAssocID="{339C3AC3-1564-4713-A680-55CC226A09A2}" presName="horzSpace2" presStyleCnt="0"/>
      <dgm:spPr/>
    </dgm:pt>
    <dgm:pt modelId="{F75C114B-56ED-4CC9-8523-B0F4FBF5B339}" type="pres">
      <dgm:prSet presAssocID="{339C3AC3-1564-4713-A680-55CC226A09A2}" presName="tx2" presStyleLbl="revTx" presStyleIdx="4" presStyleCnt="13"/>
      <dgm:spPr/>
    </dgm:pt>
    <dgm:pt modelId="{2F8B3BD8-B2AB-4D8A-B6E6-B64F3371CF5F}" type="pres">
      <dgm:prSet presAssocID="{339C3AC3-1564-4713-A680-55CC226A09A2}" presName="vert2" presStyleCnt="0"/>
      <dgm:spPr/>
    </dgm:pt>
    <dgm:pt modelId="{C735BD52-6084-473E-B7C8-A21AA310E2D1}" type="pres">
      <dgm:prSet presAssocID="{339C3AC3-1564-4713-A680-55CC226A09A2}" presName="thinLine2b" presStyleLbl="callout" presStyleIdx="3" presStyleCnt="11"/>
      <dgm:spPr>
        <a:xfrm>
          <a:off x="2063755" y="123369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4A39A36-3EF9-47F8-BC7C-538738D13734}" type="pres">
      <dgm:prSet presAssocID="{339C3AC3-1564-4713-A680-55CC226A09A2}" presName="vertSpace2b" presStyleCnt="0"/>
      <dgm:spPr/>
    </dgm:pt>
    <dgm:pt modelId="{AF2B2B95-0130-407D-97BB-A555E86FBADD}" type="pres">
      <dgm:prSet presAssocID="{4393F02A-F6E3-4F8B-B8DC-96A700F402BA}" presName="horz2" presStyleCnt="0"/>
      <dgm:spPr/>
    </dgm:pt>
    <dgm:pt modelId="{C7555F4B-9018-4B43-BBAE-E130D1BB7E74}" type="pres">
      <dgm:prSet presAssocID="{4393F02A-F6E3-4F8B-B8DC-96A700F402BA}" presName="horzSpace2" presStyleCnt="0"/>
      <dgm:spPr/>
    </dgm:pt>
    <dgm:pt modelId="{60233B8D-F1D4-4A23-8401-BE81366AC751}" type="pres">
      <dgm:prSet presAssocID="{4393F02A-F6E3-4F8B-B8DC-96A700F402BA}" presName="tx2" presStyleLbl="revTx" presStyleIdx="5" presStyleCnt="13"/>
      <dgm:spPr/>
    </dgm:pt>
    <dgm:pt modelId="{F331E53C-1A9A-4CAF-BA79-2BBDB1509BD5}" type="pres">
      <dgm:prSet presAssocID="{4393F02A-F6E3-4F8B-B8DC-96A700F402BA}" presName="vert2" presStyleCnt="0"/>
      <dgm:spPr/>
    </dgm:pt>
    <dgm:pt modelId="{680B7979-1D37-4DAE-90E8-BFE9A2DC216E}" type="pres">
      <dgm:prSet presAssocID="{4393F02A-F6E3-4F8B-B8DC-96A700F402BA}" presName="thinLine2b" presStyleLbl="callout" presStyleIdx="4" presStyleCnt="11"/>
      <dgm:spPr>
        <a:xfrm>
          <a:off x="2063755" y="1542116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6ABA86D-A31D-4563-BF9E-B04F14188630}" type="pres">
      <dgm:prSet presAssocID="{4393F02A-F6E3-4F8B-B8DC-96A700F402BA}" presName="vertSpace2b" presStyleCnt="0"/>
      <dgm:spPr/>
    </dgm:pt>
    <dgm:pt modelId="{480312F5-566B-4197-B670-C6E7389DFCF0}" type="pres">
      <dgm:prSet presAssocID="{735615E5-ECFC-42F4-8E1C-0E013680418F}" presName="horz2" presStyleCnt="0"/>
      <dgm:spPr/>
    </dgm:pt>
    <dgm:pt modelId="{BDAD27C8-AA65-4BFE-98E8-38466CE2687C}" type="pres">
      <dgm:prSet presAssocID="{735615E5-ECFC-42F4-8E1C-0E013680418F}" presName="horzSpace2" presStyleCnt="0"/>
      <dgm:spPr/>
    </dgm:pt>
    <dgm:pt modelId="{2F4BA7EB-69ED-46C9-B842-51A8983377E5}" type="pres">
      <dgm:prSet presAssocID="{735615E5-ECFC-42F4-8E1C-0E013680418F}" presName="tx2" presStyleLbl="revTx" presStyleIdx="6" presStyleCnt="13"/>
      <dgm:spPr/>
    </dgm:pt>
    <dgm:pt modelId="{BC02288E-75BB-49D9-8DB6-98F7B0FFA173}" type="pres">
      <dgm:prSet presAssocID="{735615E5-ECFC-42F4-8E1C-0E013680418F}" presName="vert2" presStyleCnt="0"/>
      <dgm:spPr/>
    </dgm:pt>
    <dgm:pt modelId="{128499A0-FA84-400E-B8B8-F6048ECA5AD6}" type="pres">
      <dgm:prSet presAssocID="{735615E5-ECFC-42F4-8E1C-0E013680418F}" presName="thinLine2b" presStyleLbl="callout" presStyleIdx="5" presStyleCnt="11"/>
      <dgm:spPr>
        <a:xfrm>
          <a:off x="2063755" y="185054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9824507-EE0D-4702-A476-402B37FC4A86}" type="pres">
      <dgm:prSet presAssocID="{735615E5-ECFC-42F4-8E1C-0E013680418F}" presName="vertSpace2b" presStyleCnt="0"/>
      <dgm:spPr/>
    </dgm:pt>
    <dgm:pt modelId="{3C23F5F2-0738-48BE-B33E-7FED9BFD0B9A}" type="pres">
      <dgm:prSet presAssocID="{0A5F9171-E46F-44B0-AC31-7FBEFA7CF1D2}" presName="horz2" presStyleCnt="0"/>
      <dgm:spPr/>
    </dgm:pt>
    <dgm:pt modelId="{9CA00DA6-EA21-45DD-A409-FFD4FE2B4F3E}" type="pres">
      <dgm:prSet presAssocID="{0A5F9171-E46F-44B0-AC31-7FBEFA7CF1D2}" presName="horzSpace2" presStyleCnt="0"/>
      <dgm:spPr/>
    </dgm:pt>
    <dgm:pt modelId="{E744CAC7-E127-478A-9648-8B3D89456B3D}" type="pres">
      <dgm:prSet presAssocID="{0A5F9171-E46F-44B0-AC31-7FBEFA7CF1D2}" presName="tx2" presStyleLbl="revTx" presStyleIdx="7" presStyleCnt="13"/>
      <dgm:spPr/>
    </dgm:pt>
    <dgm:pt modelId="{C75629C4-B247-484E-B21B-12D7FAF93E3E}" type="pres">
      <dgm:prSet presAssocID="{0A5F9171-E46F-44B0-AC31-7FBEFA7CF1D2}" presName="vert2" presStyleCnt="0"/>
      <dgm:spPr/>
    </dgm:pt>
    <dgm:pt modelId="{D29B5F91-6E51-43E3-8953-D4E100149334}" type="pres">
      <dgm:prSet presAssocID="{0A5F9171-E46F-44B0-AC31-7FBEFA7CF1D2}" presName="thinLine2b" presStyleLbl="callout" presStyleIdx="6" presStyleCnt="11"/>
      <dgm:spPr>
        <a:xfrm>
          <a:off x="2063755" y="215896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41CCDAD-93CC-49EE-9E16-7F6C2356F3D0}" type="pres">
      <dgm:prSet presAssocID="{0A5F9171-E46F-44B0-AC31-7FBEFA7CF1D2}" presName="vertSpace2b" presStyleCnt="0"/>
      <dgm:spPr/>
    </dgm:pt>
    <dgm:pt modelId="{99F2EBDB-A6A6-4227-B84B-6BA0397B7B6E}" type="pres">
      <dgm:prSet presAssocID="{5DDAF3EF-1E21-478C-B7A4-3DE9D0E218BF}" presName="thickLine" presStyleLbl="alignNode1" presStyleIdx="1" presStyleCnt="2"/>
      <dgm:spPr>
        <a:xfrm>
          <a:off x="0" y="2175669"/>
          <a:ext cx="842010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0A2B37F-2A4A-489C-ACF2-E593E1546141}" type="pres">
      <dgm:prSet presAssocID="{5DDAF3EF-1E21-478C-B7A4-3DE9D0E218BF}" presName="horz1" presStyleCnt="0"/>
      <dgm:spPr/>
    </dgm:pt>
    <dgm:pt modelId="{68333E6A-40D2-45AC-943D-F224ED22DF73}" type="pres">
      <dgm:prSet presAssocID="{5DDAF3EF-1E21-478C-B7A4-3DE9D0E218BF}" presName="tx1" presStyleLbl="revTx" presStyleIdx="8" presStyleCnt="13" custScaleX="130042" custLinFactNeighborY="-725"/>
      <dgm:spPr/>
    </dgm:pt>
    <dgm:pt modelId="{A86BAABB-4FF8-4C20-9E63-BF556D781E7C}" type="pres">
      <dgm:prSet presAssocID="{5DDAF3EF-1E21-478C-B7A4-3DE9D0E218BF}" presName="vert1" presStyleCnt="0"/>
      <dgm:spPr/>
    </dgm:pt>
    <dgm:pt modelId="{A9E4B8A4-1DC7-4927-AE90-99AE76B8BF76}" type="pres">
      <dgm:prSet presAssocID="{C83D71F9-14A7-40A6-A588-F26E353C0F8E}" presName="vertSpace2a" presStyleCnt="0"/>
      <dgm:spPr/>
    </dgm:pt>
    <dgm:pt modelId="{37AD9F08-9D29-4CE3-88B3-E5A5E75243D7}" type="pres">
      <dgm:prSet presAssocID="{C83D71F9-14A7-40A6-A588-F26E353C0F8E}" presName="horz2" presStyleCnt="0"/>
      <dgm:spPr/>
    </dgm:pt>
    <dgm:pt modelId="{0D24F5E3-8BCC-4A7F-8564-B1C5EBA80F68}" type="pres">
      <dgm:prSet presAssocID="{C83D71F9-14A7-40A6-A588-F26E353C0F8E}" presName="horzSpace2" presStyleCnt="0"/>
      <dgm:spPr/>
    </dgm:pt>
    <dgm:pt modelId="{1283C631-D94F-4BC4-A125-00748EE9F35F}" type="pres">
      <dgm:prSet presAssocID="{C83D71F9-14A7-40A6-A588-F26E353C0F8E}" presName="tx2" presStyleLbl="revTx" presStyleIdx="9" presStyleCnt="13"/>
      <dgm:spPr/>
    </dgm:pt>
    <dgm:pt modelId="{882F38D9-DF8D-4A15-9434-8D23C278CD8A}" type="pres">
      <dgm:prSet presAssocID="{C83D71F9-14A7-40A6-A588-F26E353C0F8E}" presName="vert2" presStyleCnt="0"/>
      <dgm:spPr/>
    </dgm:pt>
    <dgm:pt modelId="{0E4DDAFF-92D3-42FB-8A25-2A3B4233E447}" type="pres">
      <dgm:prSet presAssocID="{C83D71F9-14A7-40A6-A588-F26E353C0F8E}" presName="thinLine2b" presStyleLbl="callout" presStyleIdx="7" presStyleCnt="11"/>
      <dgm:spPr>
        <a:xfrm>
          <a:off x="2063755" y="271276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1FED14C-1020-4769-918E-D7701F1ACCE2}" type="pres">
      <dgm:prSet presAssocID="{C83D71F9-14A7-40A6-A588-F26E353C0F8E}" presName="vertSpace2b" presStyleCnt="0"/>
      <dgm:spPr/>
    </dgm:pt>
    <dgm:pt modelId="{D13F3479-6B38-46FE-9AB3-3871530514D1}" type="pres">
      <dgm:prSet presAssocID="{3D09104D-815C-432D-9448-C1ABA51E3D15}" presName="horz2" presStyleCnt="0"/>
      <dgm:spPr/>
    </dgm:pt>
    <dgm:pt modelId="{27A44499-D767-422E-A511-32BA11193E91}" type="pres">
      <dgm:prSet presAssocID="{3D09104D-815C-432D-9448-C1ABA51E3D15}" presName="horzSpace2" presStyleCnt="0"/>
      <dgm:spPr/>
    </dgm:pt>
    <dgm:pt modelId="{C8860D3D-3149-4E76-8B50-33D72959C676}" type="pres">
      <dgm:prSet presAssocID="{3D09104D-815C-432D-9448-C1ABA51E3D15}" presName="tx2" presStyleLbl="revTx" presStyleIdx="10" presStyleCnt="13"/>
      <dgm:spPr/>
    </dgm:pt>
    <dgm:pt modelId="{6579B683-4ED6-49FF-8FCC-7728F0F1F0DF}" type="pres">
      <dgm:prSet presAssocID="{3D09104D-815C-432D-9448-C1ABA51E3D15}" presName="vert2" presStyleCnt="0"/>
      <dgm:spPr/>
    </dgm:pt>
    <dgm:pt modelId="{5D5B6E49-F239-49E4-A866-4CFF61AAD5EF}" type="pres">
      <dgm:prSet presAssocID="{3D09104D-815C-432D-9448-C1ABA51E3D15}" presName="thinLine2b" presStyleLbl="callout" presStyleIdx="8" presStyleCnt="11"/>
      <dgm:spPr>
        <a:xfrm>
          <a:off x="2063755" y="3249852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3FD7654-460E-4A79-ADB9-FED0EEC32F9C}" type="pres">
      <dgm:prSet presAssocID="{3D09104D-815C-432D-9448-C1ABA51E3D15}" presName="vertSpace2b" presStyleCnt="0"/>
      <dgm:spPr/>
    </dgm:pt>
    <dgm:pt modelId="{700E879E-A030-4FA7-B84A-76C4124F7192}" type="pres">
      <dgm:prSet presAssocID="{EB03BDCB-71A5-46C8-85F6-39B41E5260BC}" presName="horz2" presStyleCnt="0"/>
      <dgm:spPr/>
    </dgm:pt>
    <dgm:pt modelId="{9E8BF606-56E7-48AF-9FBF-8D3E56E02ACF}" type="pres">
      <dgm:prSet presAssocID="{EB03BDCB-71A5-46C8-85F6-39B41E5260BC}" presName="horzSpace2" presStyleCnt="0"/>
      <dgm:spPr/>
    </dgm:pt>
    <dgm:pt modelId="{69B2B4F9-6142-4401-8B49-6F1B91B01085}" type="pres">
      <dgm:prSet presAssocID="{EB03BDCB-71A5-46C8-85F6-39B41E5260BC}" presName="tx2" presStyleLbl="revTx" presStyleIdx="11" presStyleCnt="13"/>
      <dgm:spPr/>
    </dgm:pt>
    <dgm:pt modelId="{F66BC522-10F4-4A7B-ADCE-15BF12ABCFD5}" type="pres">
      <dgm:prSet presAssocID="{EB03BDCB-71A5-46C8-85F6-39B41E5260BC}" presName="vert2" presStyleCnt="0"/>
      <dgm:spPr/>
    </dgm:pt>
    <dgm:pt modelId="{B780C5D1-DB76-48BE-90B3-76D12DE42416}" type="pres">
      <dgm:prSet presAssocID="{EB03BDCB-71A5-46C8-85F6-39B41E5260BC}" presName="thinLine2b" presStyleLbl="callout" presStyleIdx="9" presStyleCnt="11"/>
      <dgm:spPr>
        <a:xfrm>
          <a:off x="2063755" y="3786944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68CBD32-D4FD-4C4A-8CC2-482BCB83DEA5}" type="pres">
      <dgm:prSet presAssocID="{EB03BDCB-71A5-46C8-85F6-39B41E5260BC}" presName="vertSpace2b" presStyleCnt="0"/>
      <dgm:spPr/>
    </dgm:pt>
    <dgm:pt modelId="{2D06DB64-6208-40BF-AAC6-230EF0A0FAF2}" type="pres">
      <dgm:prSet presAssocID="{40F66FC7-1389-4847-A9FE-DEE8960BE288}" presName="horz2" presStyleCnt="0"/>
      <dgm:spPr/>
    </dgm:pt>
    <dgm:pt modelId="{8E51EFD8-734E-4972-A90E-CF0DED8C73D0}" type="pres">
      <dgm:prSet presAssocID="{40F66FC7-1389-4847-A9FE-DEE8960BE288}" presName="horzSpace2" presStyleCnt="0"/>
      <dgm:spPr/>
    </dgm:pt>
    <dgm:pt modelId="{458722FE-7F3D-400B-96F0-9808387CBA61}" type="pres">
      <dgm:prSet presAssocID="{40F66FC7-1389-4847-A9FE-DEE8960BE288}" presName="tx2" presStyleLbl="revTx" presStyleIdx="12" presStyleCnt="13"/>
      <dgm:spPr/>
    </dgm:pt>
    <dgm:pt modelId="{4D1EE07F-397B-4C1F-9F27-306459E60A72}" type="pres">
      <dgm:prSet presAssocID="{40F66FC7-1389-4847-A9FE-DEE8960BE288}" presName="vert2" presStyleCnt="0"/>
      <dgm:spPr/>
    </dgm:pt>
    <dgm:pt modelId="{D91900F8-80EA-4612-93DD-41CEA76D7106}" type="pres">
      <dgm:prSet presAssocID="{40F66FC7-1389-4847-A9FE-DEE8960BE288}" presName="thinLine2b" presStyleLbl="callout" presStyleIdx="10" presStyleCnt="11"/>
      <dgm:spPr>
        <a:xfrm>
          <a:off x="2063755" y="4324035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51D3354-BC6F-43EC-B7C2-655003F5C9D7}" type="pres">
      <dgm:prSet presAssocID="{40F66FC7-1389-4847-A9FE-DEE8960BE288}" presName="vertSpace2b" presStyleCnt="0"/>
      <dgm:spPr/>
    </dgm:pt>
  </dgm:ptLst>
  <dgm:cxnLst>
    <dgm:cxn modelId="{611A490B-0248-4DA7-941B-15F1835AF4E4}" type="presOf" srcId="{EB03BDCB-71A5-46C8-85F6-39B41E5260BC}" destId="{69B2B4F9-6142-4401-8B49-6F1B91B01085}" srcOrd="0" destOrd="0" presId="urn:microsoft.com/office/officeart/2008/layout/LinedList"/>
    <dgm:cxn modelId="{08664416-8275-4192-9255-4078A1DE75FD}" srcId="{5DDAF3EF-1E21-478C-B7A4-3DE9D0E218BF}" destId="{3D09104D-815C-432D-9448-C1ABA51E3D15}" srcOrd="1" destOrd="0" parTransId="{A9BCD963-5873-4600-9950-881A7BF3EDE7}" sibTransId="{39AB0286-D41E-4432-95EF-7145E454C68F}"/>
    <dgm:cxn modelId="{2DDEA019-E194-424D-B556-5FF13D6A6227}" type="presOf" srcId="{339C3AC3-1564-4713-A680-55CC226A09A2}" destId="{F75C114B-56ED-4CC9-8523-B0F4FBF5B339}" srcOrd="0" destOrd="0" presId="urn:microsoft.com/office/officeart/2008/layout/LinedList"/>
    <dgm:cxn modelId="{7962DF19-8E16-4E61-9A47-4BE686DD2DE3}" type="presOf" srcId="{0A5F9171-E46F-44B0-AC31-7FBEFA7CF1D2}" destId="{E744CAC7-E127-478A-9648-8B3D89456B3D}" srcOrd="0" destOrd="0" presId="urn:microsoft.com/office/officeart/2008/layout/LinedList"/>
    <dgm:cxn modelId="{9CFEB925-CE04-4BF9-8220-A4CCACDCD428}" srcId="{5DDAF3EF-1E21-478C-B7A4-3DE9D0E218BF}" destId="{EB03BDCB-71A5-46C8-85F6-39B41E5260BC}" srcOrd="2" destOrd="0" parTransId="{8F7BBC60-81E9-4FFE-B3F4-853AA6FEC2AA}" sibTransId="{F1FA5E82-9D08-45BB-9493-D70D45907C00}"/>
    <dgm:cxn modelId="{FAB4F325-FDF9-418F-B4E6-5E6B8E258511}" srcId="{9C069B0B-9A4D-4239-A571-39A9E8D520D5}" destId="{5DDAF3EF-1E21-478C-B7A4-3DE9D0E218BF}" srcOrd="1" destOrd="0" parTransId="{55235C76-B14C-4F71-85C8-A24A380AA8B9}" sibTransId="{0BCE99D6-5416-4D00-99FE-AF85CF55A712}"/>
    <dgm:cxn modelId="{6F9C0832-CC12-4B4E-A200-AEC7963B28C5}" type="presOf" srcId="{11BBEDF2-A89E-4CCB-BFB7-A1A3140E4D13}" destId="{C5B80046-A2FF-4A5B-BF51-5A4460EB04C8}" srcOrd="0" destOrd="0" presId="urn:microsoft.com/office/officeart/2008/layout/LinedList"/>
    <dgm:cxn modelId="{BDAD8539-07E3-4497-8B65-341F28D37F1D}" srcId="{D813827B-BB3A-4BAB-B6F0-DF0FB09F4D08}" destId="{4393F02A-F6E3-4F8B-B8DC-96A700F402BA}" srcOrd="4" destOrd="0" parTransId="{D8D035E3-E50D-4DFA-B51F-252848E48296}" sibTransId="{26E01376-4F25-403D-A528-ADE7FDA7B9C5}"/>
    <dgm:cxn modelId="{94D95D3C-C190-4ADE-86A4-327B9F9DA204}" type="presOf" srcId="{9C069B0B-9A4D-4239-A571-39A9E8D520D5}" destId="{C3F0C5E6-93C2-47D0-A08D-97AF7AA2D6D7}" srcOrd="0" destOrd="0" presId="urn:microsoft.com/office/officeart/2008/layout/LinedList"/>
    <dgm:cxn modelId="{0D304361-B681-4A00-BFD2-612E606CDECF}" type="presOf" srcId="{40F66FC7-1389-4847-A9FE-DEE8960BE288}" destId="{458722FE-7F3D-400B-96F0-9808387CBA61}" srcOrd="0" destOrd="0" presId="urn:microsoft.com/office/officeart/2008/layout/LinedList"/>
    <dgm:cxn modelId="{40E52166-6A70-4D4F-8153-8701080BD105}" srcId="{5DDAF3EF-1E21-478C-B7A4-3DE9D0E218BF}" destId="{C83D71F9-14A7-40A6-A588-F26E353C0F8E}" srcOrd="0" destOrd="0" parTransId="{2BA036DC-1E64-4E48-87EE-AFB9FE258BE3}" sibTransId="{64259DE5-4D40-4BD9-8E18-A273FD9F4C0A}"/>
    <dgm:cxn modelId="{DEF8F966-B916-44D2-820A-71A3450E52A7}" type="presOf" srcId="{D813827B-BB3A-4BAB-B6F0-DF0FB09F4D08}" destId="{17DCEAB9-5560-491F-ADC1-40F52F07CEAF}" srcOrd="0" destOrd="0" presId="urn:microsoft.com/office/officeart/2008/layout/LinedList"/>
    <dgm:cxn modelId="{15C55E67-AADC-46A1-AD33-D067092BBC35}" srcId="{9C069B0B-9A4D-4239-A571-39A9E8D520D5}" destId="{D813827B-BB3A-4BAB-B6F0-DF0FB09F4D08}" srcOrd="0" destOrd="0" parTransId="{D7DF0296-F418-483A-A817-A62C1DDEBFA6}" sibTransId="{27B45EFC-3DFD-4476-A04F-7948B2FC5FED}"/>
    <dgm:cxn modelId="{9A681D6D-A95E-4E36-80B6-E76B87723FDD}" srcId="{D813827B-BB3A-4BAB-B6F0-DF0FB09F4D08}" destId="{11BBEDF2-A89E-4CCB-BFB7-A1A3140E4D13}" srcOrd="2" destOrd="0" parTransId="{B8143654-C081-43BE-B2FC-6B254D7B1221}" sibTransId="{E07D0B5B-F0C7-45BE-B289-90743970135B}"/>
    <dgm:cxn modelId="{7D97894D-9A78-4DF6-9834-9E3422ECEE4A}" srcId="{D813827B-BB3A-4BAB-B6F0-DF0FB09F4D08}" destId="{339C3AC3-1564-4713-A680-55CC226A09A2}" srcOrd="3" destOrd="0" parTransId="{CD574971-7197-4020-9A89-C9D16BD5F622}" sibTransId="{9DA02FBC-2935-4288-8E7E-85B7F812BC5B}"/>
    <dgm:cxn modelId="{D7F42D55-AE50-431B-A1E1-78E50758A74E}" srcId="{D813827B-BB3A-4BAB-B6F0-DF0FB09F4D08}" destId="{0A5F9171-E46F-44B0-AC31-7FBEFA7CF1D2}" srcOrd="6" destOrd="0" parTransId="{D33FF169-C984-4175-8C55-73D144D8AB71}" sibTransId="{ACDFCF64-BE38-498F-90EB-C7FB521E9749}"/>
    <dgm:cxn modelId="{24F66777-2DFD-43DD-8B11-F27CF15D1274}" srcId="{D813827B-BB3A-4BAB-B6F0-DF0FB09F4D08}" destId="{56988756-F219-4A21-9EA9-E262E1D926C6}" srcOrd="0" destOrd="0" parTransId="{8C1BF607-44B6-4C7D-96D3-ED318D6FB63E}" sibTransId="{DCF24113-5854-4A60-9B03-27988F636C71}"/>
    <dgm:cxn modelId="{42FE358D-3860-456D-AFC7-98C2D1D5FBAC}" srcId="{D813827B-BB3A-4BAB-B6F0-DF0FB09F4D08}" destId="{8D2DFAF4-8BD4-4ABC-BFFF-7EE52C247F65}" srcOrd="1" destOrd="0" parTransId="{58070A7C-3ADC-4A6C-AFB3-737E876B3F59}" sibTransId="{B5F01FD8-32F7-45C6-AE6A-ADDA43D18C91}"/>
    <dgm:cxn modelId="{CBBE7390-567D-4A33-94F4-EF12D56ADE12}" type="presOf" srcId="{5DDAF3EF-1E21-478C-B7A4-3DE9D0E218BF}" destId="{68333E6A-40D2-45AC-943D-F224ED22DF73}" srcOrd="0" destOrd="0" presId="urn:microsoft.com/office/officeart/2008/layout/LinedList"/>
    <dgm:cxn modelId="{DE0139BB-AC1A-4749-83EE-483EF37F3A7D}" type="presOf" srcId="{56988756-F219-4A21-9EA9-E262E1D926C6}" destId="{5DD98F2D-4EE1-4131-AF1D-477713737DA4}" srcOrd="0" destOrd="0" presId="urn:microsoft.com/office/officeart/2008/layout/LinedList"/>
    <dgm:cxn modelId="{3AADBFC6-440B-4812-B5E5-F72F0E6356EA}" srcId="{D813827B-BB3A-4BAB-B6F0-DF0FB09F4D08}" destId="{735615E5-ECFC-42F4-8E1C-0E013680418F}" srcOrd="5" destOrd="0" parTransId="{774E2479-0155-444B-A735-E996294FFEA8}" sibTransId="{9D06AE31-8CA0-432D-A7E4-59B492A4A0C5}"/>
    <dgm:cxn modelId="{345FA2DB-C2CB-4671-AC0F-22CA54F22C31}" type="presOf" srcId="{4393F02A-F6E3-4F8B-B8DC-96A700F402BA}" destId="{60233B8D-F1D4-4A23-8401-BE81366AC751}" srcOrd="0" destOrd="0" presId="urn:microsoft.com/office/officeart/2008/layout/LinedList"/>
    <dgm:cxn modelId="{DB9354DF-6AF7-4128-9AD4-D55DDF320595}" type="presOf" srcId="{3D09104D-815C-432D-9448-C1ABA51E3D15}" destId="{C8860D3D-3149-4E76-8B50-33D72959C676}" srcOrd="0" destOrd="0" presId="urn:microsoft.com/office/officeart/2008/layout/LinedList"/>
    <dgm:cxn modelId="{011097E1-F2DF-4BF5-B53B-79912A67A363}" type="presOf" srcId="{735615E5-ECFC-42F4-8E1C-0E013680418F}" destId="{2F4BA7EB-69ED-46C9-B842-51A8983377E5}" srcOrd="0" destOrd="0" presId="urn:microsoft.com/office/officeart/2008/layout/LinedList"/>
    <dgm:cxn modelId="{079A7CE2-409C-446B-A9C7-CAFEB500D358}" srcId="{5DDAF3EF-1E21-478C-B7A4-3DE9D0E218BF}" destId="{40F66FC7-1389-4847-A9FE-DEE8960BE288}" srcOrd="3" destOrd="0" parTransId="{0D7478B1-7051-4612-9369-9B6CB42EFE57}" sibTransId="{04E4BF94-CCE1-47B8-8DF2-C51571854CA1}"/>
    <dgm:cxn modelId="{D18E3FE6-1545-4AEE-81BB-356D0B905DBF}" type="presOf" srcId="{8D2DFAF4-8BD4-4ABC-BFFF-7EE52C247F65}" destId="{DFC63EC3-3677-40F3-9C1E-90851CE27365}" srcOrd="0" destOrd="0" presId="urn:microsoft.com/office/officeart/2008/layout/LinedList"/>
    <dgm:cxn modelId="{12EB84EF-17D8-43AB-8703-9A09DA91F6A2}" type="presOf" srcId="{C83D71F9-14A7-40A6-A588-F26E353C0F8E}" destId="{1283C631-D94F-4BC4-A125-00748EE9F35F}" srcOrd="0" destOrd="0" presId="urn:microsoft.com/office/officeart/2008/layout/LinedList"/>
    <dgm:cxn modelId="{4E5848F7-3DBC-4BD1-9737-745620442081}" type="presParOf" srcId="{C3F0C5E6-93C2-47D0-A08D-97AF7AA2D6D7}" destId="{17C0D8D5-C566-4A48-BFB3-0A7A1923F831}" srcOrd="0" destOrd="0" presId="urn:microsoft.com/office/officeart/2008/layout/LinedList"/>
    <dgm:cxn modelId="{01A9423D-D6B9-48E3-B8C1-58AD3EA18C9B}" type="presParOf" srcId="{C3F0C5E6-93C2-47D0-A08D-97AF7AA2D6D7}" destId="{4613400A-AB4E-4C8A-B446-8231167EC496}" srcOrd="1" destOrd="0" presId="urn:microsoft.com/office/officeart/2008/layout/LinedList"/>
    <dgm:cxn modelId="{7F4FE29B-7A3C-4F4C-A273-2DC7797065F1}" type="presParOf" srcId="{4613400A-AB4E-4C8A-B446-8231167EC496}" destId="{17DCEAB9-5560-491F-ADC1-40F52F07CEAF}" srcOrd="0" destOrd="0" presId="urn:microsoft.com/office/officeart/2008/layout/LinedList"/>
    <dgm:cxn modelId="{054E959B-99B5-4CFE-B68B-9F61C35D4AC5}" type="presParOf" srcId="{4613400A-AB4E-4C8A-B446-8231167EC496}" destId="{0D52B558-ADC2-4D38-BACA-0CAE9F0BE7BD}" srcOrd="1" destOrd="0" presId="urn:microsoft.com/office/officeart/2008/layout/LinedList"/>
    <dgm:cxn modelId="{ED3D746A-B535-4BEB-881D-31FFDBA49814}" type="presParOf" srcId="{0D52B558-ADC2-4D38-BACA-0CAE9F0BE7BD}" destId="{48341A64-9072-44BB-A3FB-DC3C571E7EB5}" srcOrd="0" destOrd="0" presId="urn:microsoft.com/office/officeart/2008/layout/LinedList"/>
    <dgm:cxn modelId="{A856CBB0-BB42-4849-8F70-51C5872077DC}" type="presParOf" srcId="{0D52B558-ADC2-4D38-BACA-0CAE9F0BE7BD}" destId="{9E9F2F70-201C-4120-AA05-7D8F534B8F64}" srcOrd="1" destOrd="0" presId="urn:microsoft.com/office/officeart/2008/layout/LinedList"/>
    <dgm:cxn modelId="{A8C460CE-9A92-42A5-BEC1-A3727C5B4DA2}" type="presParOf" srcId="{9E9F2F70-201C-4120-AA05-7D8F534B8F64}" destId="{AE4E900F-98AC-4768-9395-19D322222EF4}" srcOrd="0" destOrd="0" presId="urn:microsoft.com/office/officeart/2008/layout/LinedList"/>
    <dgm:cxn modelId="{365D83E0-EB67-4CCE-AE6B-F5A9EBDC2DCE}" type="presParOf" srcId="{9E9F2F70-201C-4120-AA05-7D8F534B8F64}" destId="{5DD98F2D-4EE1-4131-AF1D-477713737DA4}" srcOrd="1" destOrd="0" presId="urn:microsoft.com/office/officeart/2008/layout/LinedList"/>
    <dgm:cxn modelId="{EA26BB84-291B-4043-865F-91B18D8A7785}" type="presParOf" srcId="{9E9F2F70-201C-4120-AA05-7D8F534B8F64}" destId="{F823DFBC-74C9-4433-B42D-A092D002E4AB}" srcOrd="2" destOrd="0" presId="urn:microsoft.com/office/officeart/2008/layout/LinedList"/>
    <dgm:cxn modelId="{1778A482-5047-4CA5-815C-9E0BF299B702}" type="presParOf" srcId="{0D52B558-ADC2-4D38-BACA-0CAE9F0BE7BD}" destId="{B2CF5002-8180-4D82-85AD-60339E6355CC}" srcOrd="2" destOrd="0" presId="urn:microsoft.com/office/officeart/2008/layout/LinedList"/>
    <dgm:cxn modelId="{DB20ABA7-5122-438B-895B-0B111AEECAF8}" type="presParOf" srcId="{0D52B558-ADC2-4D38-BACA-0CAE9F0BE7BD}" destId="{A73E10E4-CFC1-4A86-9B59-AA92C41DFB23}" srcOrd="3" destOrd="0" presId="urn:microsoft.com/office/officeart/2008/layout/LinedList"/>
    <dgm:cxn modelId="{B4DBBD05-BCB0-4FA9-9E86-62EF3781DD53}" type="presParOf" srcId="{0D52B558-ADC2-4D38-BACA-0CAE9F0BE7BD}" destId="{0647887F-69F2-4BDB-B981-B754D7006CC1}" srcOrd="4" destOrd="0" presId="urn:microsoft.com/office/officeart/2008/layout/LinedList"/>
    <dgm:cxn modelId="{F838BD47-6994-4049-9429-EAC2626C3E9F}" type="presParOf" srcId="{0647887F-69F2-4BDB-B981-B754D7006CC1}" destId="{01FD4AE8-CA1F-4DDA-8378-BCDACDDC3DDE}" srcOrd="0" destOrd="0" presId="urn:microsoft.com/office/officeart/2008/layout/LinedList"/>
    <dgm:cxn modelId="{D77AFF96-359C-4D4B-B6BA-8F1E93CCB37D}" type="presParOf" srcId="{0647887F-69F2-4BDB-B981-B754D7006CC1}" destId="{DFC63EC3-3677-40F3-9C1E-90851CE27365}" srcOrd="1" destOrd="0" presId="urn:microsoft.com/office/officeart/2008/layout/LinedList"/>
    <dgm:cxn modelId="{9160DD3B-D581-4866-8BA7-55E3A99F43C2}" type="presParOf" srcId="{0647887F-69F2-4BDB-B981-B754D7006CC1}" destId="{D3F88A6B-22DE-4798-B061-094B43CCC900}" srcOrd="2" destOrd="0" presId="urn:microsoft.com/office/officeart/2008/layout/LinedList"/>
    <dgm:cxn modelId="{5A4D1C3F-AF31-4E02-9CA3-069DAB2663A1}" type="presParOf" srcId="{0D52B558-ADC2-4D38-BACA-0CAE9F0BE7BD}" destId="{30722243-E70E-44A5-92A5-EEA953BC97FD}" srcOrd="5" destOrd="0" presId="urn:microsoft.com/office/officeart/2008/layout/LinedList"/>
    <dgm:cxn modelId="{49D6735B-E096-4258-9488-6839C3C444F9}" type="presParOf" srcId="{0D52B558-ADC2-4D38-BACA-0CAE9F0BE7BD}" destId="{6DD6F397-12A4-4A2C-8661-A3265A5886E4}" srcOrd="6" destOrd="0" presId="urn:microsoft.com/office/officeart/2008/layout/LinedList"/>
    <dgm:cxn modelId="{ED86E072-7722-4EE5-9F08-0B4C6F446438}" type="presParOf" srcId="{0D52B558-ADC2-4D38-BACA-0CAE9F0BE7BD}" destId="{E612F87D-6281-4218-AB74-A1DE230CC366}" srcOrd="7" destOrd="0" presId="urn:microsoft.com/office/officeart/2008/layout/LinedList"/>
    <dgm:cxn modelId="{B9B4D548-1388-4AD1-AD0A-A7C1C60B8694}" type="presParOf" srcId="{E612F87D-6281-4218-AB74-A1DE230CC366}" destId="{89730C40-582C-4967-8BEB-E2E3371EB6D7}" srcOrd="0" destOrd="0" presId="urn:microsoft.com/office/officeart/2008/layout/LinedList"/>
    <dgm:cxn modelId="{553F9F72-A40B-4E55-B205-48F9A3D4F7DF}" type="presParOf" srcId="{E612F87D-6281-4218-AB74-A1DE230CC366}" destId="{C5B80046-A2FF-4A5B-BF51-5A4460EB04C8}" srcOrd="1" destOrd="0" presId="urn:microsoft.com/office/officeart/2008/layout/LinedList"/>
    <dgm:cxn modelId="{FAC021E3-0493-40EC-AEC1-9EFA1AA4F427}" type="presParOf" srcId="{E612F87D-6281-4218-AB74-A1DE230CC366}" destId="{14E797A0-9752-4326-84B5-6580EA9EF03C}" srcOrd="2" destOrd="0" presId="urn:microsoft.com/office/officeart/2008/layout/LinedList"/>
    <dgm:cxn modelId="{CEAB46D2-EB7F-4917-BDF5-8FDFBCBE1FC2}" type="presParOf" srcId="{0D52B558-ADC2-4D38-BACA-0CAE9F0BE7BD}" destId="{3DFAAFCB-6124-4C78-9BD8-A21936581747}" srcOrd="8" destOrd="0" presId="urn:microsoft.com/office/officeart/2008/layout/LinedList"/>
    <dgm:cxn modelId="{20DA064E-9907-4B0C-B118-C83AD0C984C3}" type="presParOf" srcId="{0D52B558-ADC2-4D38-BACA-0CAE9F0BE7BD}" destId="{74BC36E1-92D0-4B9F-8756-EA55124CFFA9}" srcOrd="9" destOrd="0" presId="urn:microsoft.com/office/officeart/2008/layout/LinedList"/>
    <dgm:cxn modelId="{36324C9B-24FD-463C-8D52-52797F53A4E9}" type="presParOf" srcId="{0D52B558-ADC2-4D38-BACA-0CAE9F0BE7BD}" destId="{4FD71A38-15B8-42BA-B85E-A3A88A53EF23}" srcOrd="10" destOrd="0" presId="urn:microsoft.com/office/officeart/2008/layout/LinedList"/>
    <dgm:cxn modelId="{5107598C-9E2B-42FB-A049-EA3B77EDB30C}" type="presParOf" srcId="{4FD71A38-15B8-42BA-B85E-A3A88A53EF23}" destId="{FDE3043B-0FDB-4F96-8DAB-AA92C5CFDEA8}" srcOrd="0" destOrd="0" presId="urn:microsoft.com/office/officeart/2008/layout/LinedList"/>
    <dgm:cxn modelId="{8FB7E209-E4DB-4416-9EE3-4B258B6A75BD}" type="presParOf" srcId="{4FD71A38-15B8-42BA-B85E-A3A88A53EF23}" destId="{F75C114B-56ED-4CC9-8523-B0F4FBF5B339}" srcOrd="1" destOrd="0" presId="urn:microsoft.com/office/officeart/2008/layout/LinedList"/>
    <dgm:cxn modelId="{2C5C6913-5D8C-4123-B45C-6B96859FA5C1}" type="presParOf" srcId="{4FD71A38-15B8-42BA-B85E-A3A88A53EF23}" destId="{2F8B3BD8-B2AB-4D8A-B6E6-B64F3371CF5F}" srcOrd="2" destOrd="0" presId="urn:microsoft.com/office/officeart/2008/layout/LinedList"/>
    <dgm:cxn modelId="{4A14EA17-6881-4581-B5A5-D77B81787264}" type="presParOf" srcId="{0D52B558-ADC2-4D38-BACA-0CAE9F0BE7BD}" destId="{C735BD52-6084-473E-B7C8-A21AA310E2D1}" srcOrd="11" destOrd="0" presId="urn:microsoft.com/office/officeart/2008/layout/LinedList"/>
    <dgm:cxn modelId="{C222E633-389C-4AB2-B72F-74C0B5763330}" type="presParOf" srcId="{0D52B558-ADC2-4D38-BACA-0CAE9F0BE7BD}" destId="{D4A39A36-3EF9-47F8-BC7C-538738D13734}" srcOrd="12" destOrd="0" presId="urn:microsoft.com/office/officeart/2008/layout/LinedList"/>
    <dgm:cxn modelId="{70FAD142-DA2B-4B73-9579-5B95A349AF1E}" type="presParOf" srcId="{0D52B558-ADC2-4D38-BACA-0CAE9F0BE7BD}" destId="{AF2B2B95-0130-407D-97BB-A555E86FBADD}" srcOrd="13" destOrd="0" presId="urn:microsoft.com/office/officeart/2008/layout/LinedList"/>
    <dgm:cxn modelId="{52412041-9009-4B46-B4EE-80C0714F239F}" type="presParOf" srcId="{AF2B2B95-0130-407D-97BB-A555E86FBADD}" destId="{C7555F4B-9018-4B43-BBAE-E130D1BB7E74}" srcOrd="0" destOrd="0" presId="urn:microsoft.com/office/officeart/2008/layout/LinedList"/>
    <dgm:cxn modelId="{43C65E73-F64F-4EAB-8A9E-B3122AD6BF4B}" type="presParOf" srcId="{AF2B2B95-0130-407D-97BB-A555E86FBADD}" destId="{60233B8D-F1D4-4A23-8401-BE81366AC751}" srcOrd="1" destOrd="0" presId="urn:microsoft.com/office/officeart/2008/layout/LinedList"/>
    <dgm:cxn modelId="{A8160365-68A3-4010-9041-17EAEEF2F14F}" type="presParOf" srcId="{AF2B2B95-0130-407D-97BB-A555E86FBADD}" destId="{F331E53C-1A9A-4CAF-BA79-2BBDB1509BD5}" srcOrd="2" destOrd="0" presId="urn:microsoft.com/office/officeart/2008/layout/LinedList"/>
    <dgm:cxn modelId="{816A1648-25B5-4D58-B8A7-CC697B9814BD}" type="presParOf" srcId="{0D52B558-ADC2-4D38-BACA-0CAE9F0BE7BD}" destId="{680B7979-1D37-4DAE-90E8-BFE9A2DC216E}" srcOrd="14" destOrd="0" presId="urn:microsoft.com/office/officeart/2008/layout/LinedList"/>
    <dgm:cxn modelId="{40C2EB05-1E82-49CA-88E6-F2397752ACA8}" type="presParOf" srcId="{0D52B558-ADC2-4D38-BACA-0CAE9F0BE7BD}" destId="{96ABA86D-A31D-4563-BF9E-B04F14188630}" srcOrd="15" destOrd="0" presId="urn:microsoft.com/office/officeart/2008/layout/LinedList"/>
    <dgm:cxn modelId="{DB4EC28C-AFE9-40D9-AEE6-9C8E6BE1BF87}" type="presParOf" srcId="{0D52B558-ADC2-4D38-BACA-0CAE9F0BE7BD}" destId="{480312F5-566B-4197-B670-C6E7389DFCF0}" srcOrd="16" destOrd="0" presId="urn:microsoft.com/office/officeart/2008/layout/LinedList"/>
    <dgm:cxn modelId="{5E74B0F6-8D7C-48C4-8C02-E3B4D703D205}" type="presParOf" srcId="{480312F5-566B-4197-B670-C6E7389DFCF0}" destId="{BDAD27C8-AA65-4BFE-98E8-38466CE2687C}" srcOrd="0" destOrd="0" presId="urn:microsoft.com/office/officeart/2008/layout/LinedList"/>
    <dgm:cxn modelId="{EBD077FD-66DC-40EC-80BB-92C57E612860}" type="presParOf" srcId="{480312F5-566B-4197-B670-C6E7389DFCF0}" destId="{2F4BA7EB-69ED-46C9-B842-51A8983377E5}" srcOrd="1" destOrd="0" presId="urn:microsoft.com/office/officeart/2008/layout/LinedList"/>
    <dgm:cxn modelId="{7A6D9261-00E6-488C-9AA5-A339F34B5026}" type="presParOf" srcId="{480312F5-566B-4197-B670-C6E7389DFCF0}" destId="{BC02288E-75BB-49D9-8DB6-98F7B0FFA173}" srcOrd="2" destOrd="0" presId="urn:microsoft.com/office/officeart/2008/layout/LinedList"/>
    <dgm:cxn modelId="{8EBD740E-971F-44C5-9AB3-5C2D0122D9E2}" type="presParOf" srcId="{0D52B558-ADC2-4D38-BACA-0CAE9F0BE7BD}" destId="{128499A0-FA84-400E-B8B8-F6048ECA5AD6}" srcOrd="17" destOrd="0" presId="urn:microsoft.com/office/officeart/2008/layout/LinedList"/>
    <dgm:cxn modelId="{4C6D29F8-36B4-4B8F-AADC-EDDA520B4439}" type="presParOf" srcId="{0D52B558-ADC2-4D38-BACA-0CAE9F0BE7BD}" destId="{89824507-EE0D-4702-A476-402B37FC4A86}" srcOrd="18" destOrd="0" presId="urn:microsoft.com/office/officeart/2008/layout/LinedList"/>
    <dgm:cxn modelId="{7BF9FC01-8AA6-4E7B-B150-8C6B06BB4BDD}" type="presParOf" srcId="{0D52B558-ADC2-4D38-BACA-0CAE9F0BE7BD}" destId="{3C23F5F2-0738-48BE-B33E-7FED9BFD0B9A}" srcOrd="19" destOrd="0" presId="urn:microsoft.com/office/officeart/2008/layout/LinedList"/>
    <dgm:cxn modelId="{95FBD05F-BECD-437C-AD7E-F95A450396A2}" type="presParOf" srcId="{3C23F5F2-0738-48BE-B33E-7FED9BFD0B9A}" destId="{9CA00DA6-EA21-45DD-A409-FFD4FE2B4F3E}" srcOrd="0" destOrd="0" presId="urn:microsoft.com/office/officeart/2008/layout/LinedList"/>
    <dgm:cxn modelId="{4243A4EF-2950-4727-B68D-318876B2D23B}" type="presParOf" srcId="{3C23F5F2-0738-48BE-B33E-7FED9BFD0B9A}" destId="{E744CAC7-E127-478A-9648-8B3D89456B3D}" srcOrd="1" destOrd="0" presId="urn:microsoft.com/office/officeart/2008/layout/LinedList"/>
    <dgm:cxn modelId="{7DF83A74-0656-4FB3-A069-99B13DD02108}" type="presParOf" srcId="{3C23F5F2-0738-48BE-B33E-7FED9BFD0B9A}" destId="{C75629C4-B247-484E-B21B-12D7FAF93E3E}" srcOrd="2" destOrd="0" presId="urn:microsoft.com/office/officeart/2008/layout/LinedList"/>
    <dgm:cxn modelId="{38963D3E-BA97-4E76-85A1-8786A50CB5A4}" type="presParOf" srcId="{0D52B558-ADC2-4D38-BACA-0CAE9F0BE7BD}" destId="{D29B5F91-6E51-43E3-8953-D4E100149334}" srcOrd="20" destOrd="0" presId="urn:microsoft.com/office/officeart/2008/layout/LinedList"/>
    <dgm:cxn modelId="{1CC31C5F-E3D1-4A0E-9AB3-87A0AEADAEBD}" type="presParOf" srcId="{0D52B558-ADC2-4D38-BACA-0CAE9F0BE7BD}" destId="{C41CCDAD-93CC-49EE-9E16-7F6C2356F3D0}" srcOrd="21" destOrd="0" presId="urn:microsoft.com/office/officeart/2008/layout/LinedList"/>
    <dgm:cxn modelId="{458DFBCA-7B0E-48C1-AC4F-002FB0987389}" type="presParOf" srcId="{C3F0C5E6-93C2-47D0-A08D-97AF7AA2D6D7}" destId="{99F2EBDB-A6A6-4227-B84B-6BA0397B7B6E}" srcOrd="2" destOrd="0" presId="urn:microsoft.com/office/officeart/2008/layout/LinedList"/>
    <dgm:cxn modelId="{328AD9DC-BDFD-4728-A31B-DF6733B84EF1}" type="presParOf" srcId="{C3F0C5E6-93C2-47D0-A08D-97AF7AA2D6D7}" destId="{50A2B37F-2A4A-489C-ACF2-E593E1546141}" srcOrd="3" destOrd="0" presId="urn:microsoft.com/office/officeart/2008/layout/LinedList"/>
    <dgm:cxn modelId="{EF86AE75-9DF2-4A87-AB5F-50AE335FD9AC}" type="presParOf" srcId="{50A2B37F-2A4A-489C-ACF2-E593E1546141}" destId="{68333E6A-40D2-45AC-943D-F224ED22DF73}" srcOrd="0" destOrd="0" presId="urn:microsoft.com/office/officeart/2008/layout/LinedList"/>
    <dgm:cxn modelId="{68C78B21-4621-4DC0-A782-4188A59F206E}" type="presParOf" srcId="{50A2B37F-2A4A-489C-ACF2-E593E1546141}" destId="{A86BAABB-4FF8-4C20-9E63-BF556D781E7C}" srcOrd="1" destOrd="0" presId="urn:microsoft.com/office/officeart/2008/layout/LinedList"/>
    <dgm:cxn modelId="{A8F588C4-24AE-49AA-8876-E0B158CB499B}" type="presParOf" srcId="{A86BAABB-4FF8-4C20-9E63-BF556D781E7C}" destId="{A9E4B8A4-1DC7-4927-AE90-99AE76B8BF76}" srcOrd="0" destOrd="0" presId="urn:microsoft.com/office/officeart/2008/layout/LinedList"/>
    <dgm:cxn modelId="{FF90F104-2FF9-49D4-9F63-0F56EA1864FE}" type="presParOf" srcId="{A86BAABB-4FF8-4C20-9E63-BF556D781E7C}" destId="{37AD9F08-9D29-4CE3-88B3-E5A5E75243D7}" srcOrd="1" destOrd="0" presId="urn:microsoft.com/office/officeart/2008/layout/LinedList"/>
    <dgm:cxn modelId="{6DC0E75C-597F-4072-A465-DA04FDA77F37}" type="presParOf" srcId="{37AD9F08-9D29-4CE3-88B3-E5A5E75243D7}" destId="{0D24F5E3-8BCC-4A7F-8564-B1C5EBA80F68}" srcOrd="0" destOrd="0" presId="urn:microsoft.com/office/officeart/2008/layout/LinedList"/>
    <dgm:cxn modelId="{85B39503-A7A4-49AD-B638-E850607D4F96}" type="presParOf" srcId="{37AD9F08-9D29-4CE3-88B3-E5A5E75243D7}" destId="{1283C631-D94F-4BC4-A125-00748EE9F35F}" srcOrd="1" destOrd="0" presId="urn:microsoft.com/office/officeart/2008/layout/LinedList"/>
    <dgm:cxn modelId="{4616ACD2-5E9A-4F84-88F8-2DA84FF0F59A}" type="presParOf" srcId="{37AD9F08-9D29-4CE3-88B3-E5A5E75243D7}" destId="{882F38D9-DF8D-4A15-9434-8D23C278CD8A}" srcOrd="2" destOrd="0" presId="urn:microsoft.com/office/officeart/2008/layout/LinedList"/>
    <dgm:cxn modelId="{8A76F2A5-6D5E-49B9-B925-51055BE8D00A}" type="presParOf" srcId="{A86BAABB-4FF8-4C20-9E63-BF556D781E7C}" destId="{0E4DDAFF-92D3-42FB-8A25-2A3B4233E447}" srcOrd="2" destOrd="0" presId="urn:microsoft.com/office/officeart/2008/layout/LinedList"/>
    <dgm:cxn modelId="{727B9F0A-75A6-46EC-95A6-8368A068F3FB}" type="presParOf" srcId="{A86BAABB-4FF8-4C20-9E63-BF556D781E7C}" destId="{81FED14C-1020-4769-918E-D7701F1ACCE2}" srcOrd="3" destOrd="0" presId="urn:microsoft.com/office/officeart/2008/layout/LinedList"/>
    <dgm:cxn modelId="{64956252-FA90-48D8-8D83-3440AC80E0DD}" type="presParOf" srcId="{A86BAABB-4FF8-4C20-9E63-BF556D781E7C}" destId="{D13F3479-6B38-46FE-9AB3-3871530514D1}" srcOrd="4" destOrd="0" presId="urn:microsoft.com/office/officeart/2008/layout/LinedList"/>
    <dgm:cxn modelId="{7A9BA11B-9E69-4BA0-940C-301E518F88F1}" type="presParOf" srcId="{D13F3479-6B38-46FE-9AB3-3871530514D1}" destId="{27A44499-D767-422E-A511-32BA11193E91}" srcOrd="0" destOrd="0" presId="urn:microsoft.com/office/officeart/2008/layout/LinedList"/>
    <dgm:cxn modelId="{08FD1A3F-8CE7-41C0-B649-5C7D039A99D1}" type="presParOf" srcId="{D13F3479-6B38-46FE-9AB3-3871530514D1}" destId="{C8860D3D-3149-4E76-8B50-33D72959C676}" srcOrd="1" destOrd="0" presId="urn:microsoft.com/office/officeart/2008/layout/LinedList"/>
    <dgm:cxn modelId="{C0C75584-D03F-4C59-BB18-C4F48EC8D5B0}" type="presParOf" srcId="{D13F3479-6B38-46FE-9AB3-3871530514D1}" destId="{6579B683-4ED6-49FF-8FCC-7728F0F1F0DF}" srcOrd="2" destOrd="0" presId="urn:microsoft.com/office/officeart/2008/layout/LinedList"/>
    <dgm:cxn modelId="{F1A7B5B0-D79A-418C-A2A9-0284F8BCBCFB}" type="presParOf" srcId="{A86BAABB-4FF8-4C20-9E63-BF556D781E7C}" destId="{5D5B6E49-F239-49E4-A866-4CFF61AAD5EF}" srcOrd="5" destOrd="0" presId="urn:microsoft.com/office/officeart/2008/layout/LinedList"/>
    <dgm:cxn modelId="{FD1B24AF-8F88-4ED2-A835-F1E55A1C8112}" type="presParOf" srcId="{A86BAABB-4FF8-4C20-9E63-BF556D781E7C}" destId="{73FD7654-460E-4A79-ADB9-FED0EEC32F9C}" srcOrd="6" destOrd="0" presId="urn:microsoft.com/office/officeart/2008/layout/LinedList"/>
    <dgm:cxn modelId="{677AA7EE-B41B-400F-961C-083B79C8D285}" type="presParOf" srcId="{A86BAABB-4FF8-4C20-9E63-BF556D781E7C}" destId="{700E879E-A030-4FA7-B84A-76C4124F7192}" srcOrd="7" destOrd="0" presId="urn:microsoft.com/office/officeart/2008/layout/LinedList"/>
    <dgm:cxn modelId="{B3934F45-E58C-4698-A39F-E86D3BECB5F6}" type="presParOf" srcId="{700E879E-A030-4FA7-B84A-76C4124F7192}" destId="{9E8BF606-56E7-48AF-9FBF-8D3E56E02ACF}" srcOrd="0" destOrd="0" presId="urn:microsoft.com/office/officeart/2008/layout/LinedList"/>
    <dgm:cxn modelId="{10E484FB-D2C3-45AE-BCEC-65853F959F87}" type="presParOf" srcId="{700E879E-A030-4FA7-B84A-76C4124F7192}" destId="{69B2B4F9-6142-4401-8B49-6F1B91B01085}" srcOrd="1" destOrd="0" presId="urn:microsoft.com/office/officeart/2008/layout/LinedList"/>
    <dgm:cxn modelId="{5B4B2BAA-21A1-4FC1-A658-B25932BC0B2D}" type="presParOf" srcId="{700E879E-A030-4FA7-B84A-76C4124F7192}" destId="{F66BC522-10F4-4A7B-ADCE-15BF12ABCFD5}" srcOrd="2" destOrd="0" presId="urn:microsoft.com/office/officeart/2008/layout/LinedList"/>
    <dgm:cxn modelId="{B11AAB90-8EBB-4409-8DF1-9F3756548DAD}" type="presParOf" srcId="{A86BAABB-4FF8-4C20-9E63-BF556D781E7C}" destId="{B780C5D1-DB76-48BE-90B3-76D12DE42416}" srcOrd="8" destOrd="0" presId="urn:microsoft.com/office/officeart/2008/layout/LinedList"/>
    <dgm:cxn modelId="{E1075103-19EE-4DE7-9D23-E620D0A19597}" type="presParOf" srcId="{A86BAABB-4FF8-4C20-9E63-BF556D781E7C}" destId="{168CBD32-D4FD-4C4A-8CC2-482BCB83DEA5}" srcOrd="9" destOrd="0" presId="urn:microsoft.com/office/officeart/2008/layout/LinedList"/>
    <dgm:cxn modelId="{20CC799B-4800-463E-910F-C461EDDDCCD6}" type="presParOf" srcId="{A86BAABB-4FF8-4C20-9E63-BF556D781E7C}" destId="{2D06DB64-6208-40BF-AAC6-230EF0A0FAF2}" srcOrd="10" destOrd="0" presId="urn:microsoft.com/office/officeart/2008/layout/LinedList"/>
    <dgm:cxn modelId="{64B2FF1E-63B0-4594-BD53-BD7FF464976C}" type="presParOf" srcId="{2D06DB64-6208-40BF-AAC6-230EF0A0FAF2}" destId="{8E51EFD8-734E-4972-A90E-CF0DED8C73D0}" srcOrd="0" destOrd="0" presId="urn:microsoft.com/office/officeart/2008/layout/LinedList"/>
    <dgm:cxn modelId="{2EB5E5DF-F713-4692-8B13-1AD060D0B530}" type="presParOf" srcId="{2D06DB64-6208-40BF-AAC6-230EF0A0FAF2}" destId="{458722FE-7F3D-400B-96F0-9808387CBA61}" srcOrd="1" destOrd="0" presId="urn:microsoft.com/office/officeart/2008/layout/LinedList"/>
    <dgm:cxn modelId="{095D7E90-6304-4750-99CF-2D90220A7336}" type="presParOf" srcId="{2D06DB64-6208-40BF-AAC6-230EF0A0FAF2}" destId="{4D1EE07F-397B-4C1F-9F27-306459E60A72}" srcOrd="2" destOrd="0" presId="urn:microsoft.com/office/officeart/2008/layout/LinedList"/>
    <dgm:cxn modelId="{F6870A12-6E3B-4A3B-A7B9-9002B9676E1F}" type="presParOf" srcId="{A86BAABB-4FF8-4C20-9E63-BF556D781E7C}" destId="{D91900F8-80EA-4612-93DD-41CEA76D7106}" srcOrd="11" destOrd="0" presId="urn:microsoft.com/office/officeart/2008/layout/LinedList"/>
    <dgm:cxn modelId="{20B7F92C-243F-4895-8A42-5C41809CCB8A}" type="presParOf" srcId="{A86BAABB-4FF8-4C20-9E63-BF556D781E7C}" destId="{651D3354-BC6F-43EC-B7C2-655003F5C9D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C6E5E0-8419-4486-A070-2E2D6A3BB2C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2F801E-DADB-4A02-B0FB-ACCD6CA7C66E}">
      <dgm:prSet phldrT="[Testo]" custT="1"/>
      <dgm:spPr>
        <a:xfrm>
          <a:off x="679843" y="2671519"/>
          <a:ext cx="1862518" cy="7406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Partecipazione attività della PT</a:t>
          </a:r>
          <a:endParaRPr lang="it-IT" sz="17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69C0E07-A80F-436D-B063-8126122FDE28}" type="parTrans" cxnId="{83664EEE-0C9D-44EA-B2A8-DD1D38E446E7}">
      <dgm:prSet/>
      <dgm:spPr/>
      <dgm:t>
        <a:bodyPr/>
        <a:lstStyle/>
        <a:p>
          <a:endParaRPr lang="it-IT"/>
        </a:p>
      </dgm:t>
    </dgm:pt>
    <dgm:pt modelId="{FDEB0555-7C79-4B42-A79C-AF5FC520BED5}" type="sibTrans" cxnId="{83664EEE-0C9D-44EA-B2A8-DD1D38E446E7}">
      <dgm:prSet/>
      <dgm:spPr>
        <a:xfrm>
          <a:off x="1486749" y="1892073"/>
          <a:ext cx="2370238" cy="2370238"/>
        </a:xfrm>
        <a:prstGeom prst="leftCircularArrow">
          <a:avLst>
            <a:gd name="adj1" fmla="val 2832"/>
            <a:gd name="adj2" fmla="val 345864"/>
            <a:gd name="adj3" fmla="val 2845322"/>
            <a:gd name="adj4" fmla="val 9748436"/>
            <a:gd name="adj5" fmla="val 3304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05AA7929-290B-4136-98B9-34923CB338F7}">
      <dgm:prSet custT="1"/>
      <dgm:spPr>
        <a:xfrm>
          <a:off x="1474" y="680862"/>
          <a:ext cx="2520812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 obbligatorie: nome, organizzazione, ruolo, email, breve profilo</a:t>
          </a:r>
        </a:p>
      </dgm:t>
    </dgm:pt>
    <dgm:pt modelId="{DA19FDCE-0C56-4C64-BBCA-678C08C69D0C}" type="parTrans" cxnId="{F3EBDEB5-8AB9-462E-8919-61005D504810}">
      <dgm:prSet/>
      <dgm:spPr/>
      <dgm:t>
        <a:bodyPr/>
        <a:lstStyle/>
        <a:p>
          <a:endParaRPr lang="it-IT"/>
        </a:p>
      </dgm:t>
    </dgm:pt>
    <dgm:pt modelId="{5E70EF57-C2E2-4504-8BD4-BF55905E2A4A}" type="sibTrans" cxnId="{F3EBDEB5-8AB9-462E-8919-61005D504810}">
      <dgm:prSet/>
      <dgm:spPr/>
      <dgm:t>
        <a:bodyPr/>
        <a:lstStyle/>
        <a:p>
          <a:endParaRPr lang="it-IT"/>
        </a:p>
      </dgm:t>
    </dgm:pt>
    <dgm:pt modelId="{4B5D7FEE-371E-4DC1-A273-AC090ADA145B}">
      <dgm:prSet custT="1"/>
      <dgm:spPr>
        <a:xfrm>
          <a:off x="1474" y="680862"/>
          <a:ext cx="2520812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Profilo esteso (</a:t>
          </a:r>
          <a:r>
            <a:rPr lang="it-I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opz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.)</a:t>
          </a:r>
        </a:p>
      </dgm:t>
    </dgm:pt>
    <dgm:pt modelId="{4FA70AA0-FC99-4183-B10B-AC5918E084DC}" type="parTrans" cxnId="{04BF0053-98B4-4978-A480-1E5B7B9E1D42}">
      <dgm:prSet/>
      <dgm:spPr/>
      <dgm:t>
        <a:bodyPr/>
        <a:lstStyle/>
        <a:p>
          <a:endParaRPr lang="it-IT"/>
        </a:p>
      </dgm:t>
    </dgm:pt>
    <dgm:pt modelId="{C6EF4582-D4F0-4737-82B3-276D59EB9579}" type="sibTrans" cxnId="{04BF0053-98B4-4978-A480-1E5B7B9E1D42}">
      <dgm:prSet/>
      <dgm:spPr/>
      <dgm:t>
        <a:bodyPr/>
        <a:lstStyle/>
        <a:p>
          <a:endParaRPr lang="it-IT"/>
        </a:p>
      </dgm:t>
    </dgm:pt>
    <dgm:pt modelId="{9E1E3281-9E09-4F1B-8B00-D363C55626B8}">
      <dgm:prSet custT="1"/>
      <dgm:spPr>
        <a:xfrm>
          <a:off x="3374931" y="939156"/>
          <a:ext cx="1862518" cy="7406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Semplice sistema on-line di supporto</a:t>
          </a:r>
        </a:p>
      </dgm:t>
    </dgm:pt>
    <dgm:pt modelId="{AD81FADE-0AC6-4B28-BF91-0D86803C7146}" type="parTrans" cxnId="{A4EE8C5A-0DB2-4E3E-AC8A-0FA5152A4776}">
      <dgm:prSet/>
      <dgm:spPr/>
      <dgm:t>
        <a:bodyPr/>
        <a:lstStyle/>
        <a:p>
          <a:endParaRPr lang="it-IT"/>
        </a:p>
      </dgm:t>
    </dgm:pt>
    <dgm:pt modelId="{20C13FCB-0D90-4B23-A06B-C6B7E0CC0D47}" type="sibTrans" cxnId="{A4EE8C5A-0DB2-4E3E-AC8A-0FA5152A4776}">
      <dgm:prSet/>
      <dgm:spPr>
        <a:xfrm>
          <a:off x="4158737" y="74620"/>
          <a:ext cx="2566609" cy="2566609"/>
        </a:xfrm>
        <a:prstGeom prst="circularArrow">
          <a:avLst>
            <a:gd name="adj1" fmla="val 2615"/>
            <a:gd name="adj2" fmla="val 317792"/>
            <a:gd name="adj3" fmla="val 18945471"/>
            <a:gd name="adj4" fmla="val 12014285"/>
            <a:gd name="adj5" fmla="val 305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EA8264A7-A326-4730-9571-4D56F9ECD432}">
      <dgm:prSet custT="1"/>
      <dgm:spPr>
        <a:xfrm>
          <a:off x="6022706" y="2671519"/>
          <a:ext cx="1862518" cy="7406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Convocazione degli incontri</a:t>
          </a:r>
        </a:p>
      </dgm:t>
    </dgm:pt>
    <dgm:pt modelId="{697875C2-9B5F-417F-880A-25A00EC73AA1}" type="parTrans" cxnId="{00C765E7-5037-4551-8420-6A0B0DD3189F}">
      <dgm:prSet/>
      <dgm:spPr/>
      <dgm:t>
        <a:bodyPr/>
        <a:lstStyle/>
        <a:p>
          <a:endParaRPr lang="it-IT"/>
        </a:p>
      </dgm:t>
    </dgm:pt>
    <dgm:pt modelId="{5FE9DCA5-2222-4EFC-B0B9-5286A144E41A}" type="sibTrans" cxnId="{00C765E7-5037-4551-8420-6A0B0DD3189F}">
      <dgm:prSet/>
      <dgm:spPr/>
      <dgm:t>
        <a:bodyPr/>
        <a:lstStyle/>
        <a:p>
          <a:endParaRPr lang="it-IT"/>
        </a:p>
      </dgm:t>
    </dgm:pt>
    <dgm:pt modelId="{C9152E6E-699D-49D2-BE96-C820AA2A9EBD}">
      <dgm:prSet custT="1"/>
      <dgm:spPr>
        <a:xfrm>
          <a:off x="5557077" y="680862"/>
          <a:ext cx="2095333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 via telematica 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(email, sito) con dieci giorni di anticipo</a:t>
          </a:r>
        </a:p>
      </dgm:t>
    </dgm:pt>
    <dgm:pt modelId="{861F7D9B-9957-47F9-8621-97CA32DDB0B8}" type="parTrans" cxnId="{E7070975-7E83-4D6C-B71A-EAC4A0F80AFC}">
      <dgm:prSet/>
      <dgm:spPr/>
      <dgm:t>
        <a:bodyPr/>
        <a:lstStyle/>
        <a:p>
          <a:endParaRPr lang="it-IT"/>
        </a:p>
      </dgm:t>
    </dgm:pt>
    <dgm:pt modelId="{FEEDA6B8-C24A-4F1E-B610-B927A1405BD6}" type="sibTrans" cxnId="{E7070975-7E83-4D6C-B71A-EAC4A0F80AFC}">
      <dgm:prSet/>
      <dgm:spPr/>
      <dgm:t>
        <a:bodyPr/>
        <a:lstStyle/>
        <a:p>
          <a:endParaRPr lang="it-IT"/>
        </a:p>
      </dgm:t>
    </dgm:pt>
    <dgm:pt modelId="{BBD91120-BF7A-4118-85F0-3E6C31F6756C}">
      <dgm:prSet custT="1"/>
      <dgm:spPr>
        <a:xfrm>
          <a:off x="5557077" y="680862"/>
          <a:ext cx="2095333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Contiene l’</a:t>
          </a:r>
          <a:r>
            <a:rPr lang="it-I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OdG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 i materiali attinenti</a:t>
          </a:r>
        </a:p>
      </dgm:t>
    </dgm:pt>
    <dgm:pt modelId="{5F53CDA1-B91D-40B7-B344-FA5120D973EF}" type="parTrans" cxnId="{B281FFDD-C34D-4DF6-96B2-4F0F4EDE10B6}">
      <dgm:prSet/>
      <dgm:spPr/>
      <dgm:t>
        <a:bodyPr/>
        <a:lstStyle/>
        <a:p>
          <a:endParaRPr lang="it-IT"/>
        </a:p>
      </dgm:t>
    </dgm:pt>
    <dgm:pt modelId="{90984353-C77B-46ED-9602-661672CA8835}" type="sibTrans" cxnId="{B281FFDD-C34D-4DF6-96B2-4F0F4EDE10B6}">
      <dgm:prSet/>
      <dgm:spPr/>
      <dgm:t>
        <a:bodyPr/>
        <a:lstStyle/>
        <a:p>
          <a:endParaRPr lang="it-IT"/>
        </a:p>
      </dgm:t>
    </dgm:pt>
    <dgm:pt modelId="{F601D26D-A96E-4DCD-B33D-87E13090B0A2}">
      <dgm:prSet custT="1"/>
      <dgm:spPr>
        <a:xfrm>
          <a:off x="1474" y="680862"/>
          <a:ext cx="2520812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Registrazione on-line</a:t>
          </a:r>
        </a:p>
      </dgm:t>
    </dgm:pt>
    <dgm:pt modelId="{A70E0A4D-8573-4964-B301-512D818FCF8A}" type="parTrans" cxnId="{727DC089-A941-43B5-9298-992EC6408211}">
      <dgm:prSet/>
      <dgm:spPr/>
      <dgm:t>
        <a:bodyPr/>
        <a:lstStyle/>
        <a:p>
          <a:endParaRPr lang="it-IT"/>
        </a:p>
      </dgm:t>
    </dgm:pt>
    <dgm:pt modelId="{22EB4C4F-44EE-4058-8DFA-E16CB41084C6}" type="sibTrans" cxnId="{727DC089-A941-43B5-9298-992EC6408211}">
      <dgm:prSet/>
      <dgm:spPr/>
      <dgm:t>
        <a:bodyPr/>
        <a:lstStyle/>
        <a:p>
          <a:endParaRPr lang="it-IT"/>
        </a:p>
      </dgm:t>
    </dgm:pt>
    <dgm:pt modelId="{A18C4258-3404-4370-94B8-06A552A8C45D}">
      <dgm:prSet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 sz="900" u="sng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gm:t>
    </dgm:pt>
    <dgm:pt modelId="{0D23BACB-49EF-4F31-9E77-21F01832C2E7}" type="parTrans" cxnId="{89CFED1D-6F4F-4D4C-B112-56CB1BC43696}">
      <dgm:prSet/>
      <dgm:spPr/>
      <dgm:t>
        <a:bodyPr/>
        <a:lstStyle/>
        <a:p>
          <a:endParaRPr lang="it-IT"/>
        </a:p>
      </dgm:t>
    </dgm:pt>
    <dgm:pt modelId="{C690688C-D984-4F9F-8578-DEF5E9E4AE6D}" type="sibTrans" cxnId="{89CFED1D-6F4F-4D4C-B112-56CB1BC43696}">
      <dgm:prSet/>
      <dgm:spPr/>
      <dgm:t>
        <a:bodyPr/>
        <a:lstStyle/>
        <a:p>
          <a:endParaRPr lang="it-IT"/>
        </a:p>
      </dgm:t>
    </dgm:pt>
    <dgm:pt modelId="{5855EBD8-15A9-4071-BBE9-5D69DEF73805}">
      <dgm:prSet custT="1"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BD11919-424B-46DD-9EAB-3095C38F7EA6}" type="parTrans" cxnId="{B46ECAF1-4044-4254-A00D-5D31B8F30C4A}">
      <dgm:prSet/>
      <dgm:spPr/>
      <dgm:t>
        <a:bodyPr/>
        <a:lstStyle/>
        <a:p>
          <a:endParaRPr lang="it-IT"/>
        </a:p>
      </dgm:t>
    </dgm:pt>
    <dgm:pt modelId="{9C9472E3-B833-4FEB-A0F1-B619FD3FE96F}" type="sibTrans" cxnId="{B46ECAF1-4044-4254-A00D-5D31B8F30C4A}">
      <dgm:prSet/>
      <dgm:spPr/>
      <dgm:t>
        <a:bodyPr/>
        <a:lstStyle/>
        <a:p>
          <a:endParaRPr lang="it-IT"/>
        </a:p>
      </dgm:t>
    </dgm:pt>
    <dgm:pt modelId="{A47F6FCC-D685-413B-9C34-5A90534612D2}">
      <dgm:prSet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t-IT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E070605-2527-421D-B530-039EAEB00883}" type="parTrans" cxnId="{5EF408C5-F2F8-4E42-AD3F-4ACC32E7A6B2}">
      <dgm:prSet/>
      <dgm:spPr/>
      <dgm:t>
        <a:bodyPr/>
        <a:lstStyle/>
        <a:p>
          <a:endParaRPr lang="it-IT"/>
        </a:p>
      </dgm:t>
    </dgm:pt>
    <dgm:pt modelId="{3E99FB16-E474-4C48-A16F-D806821CCA8C}" type="sibTrans" cxnId="{5EF408C5-F2F8-4E42-AD3F-4ACC32E7A6B2}">
      <dgm:prSet/>
      <dgm:spPr/>
      <dgm:t>
        <a:bodyPr/>
        <a:lstStyle/>
        <a:p>
          <a:endParaRPr lang="it-IT"/>
        </a:p>
      </dgm:t>
    </dgm:pt>
    <dgm:pt modelId="{3A078D2E-9BA3-4F35-BD99-68E6E1059E88}">
      <dgm:prSet custT="1"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Sito dedicato 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it-I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smartcalabria</a:t>
          </a:r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it-IT" sz="1600" u="sng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gm:t>
    </dgm:pt>
    <dgm:pt modelId="{F2B16CF8-5854-4AD9-B43B-E330318D659F}" type="parTrans" cxnId="{A2F679CA-74E3-4621-9E5B-363D80A623E7}">
      <dgm:prSet/>
      <dgm:spPr/>
      <dgm:t>
        <a:bodyPr/>
        <a:lstStyle/>
        <a:p>
          <a:endParaRPr lang="it-IT"/>
        </a:p>
      </dgm:t>
    </dgm:pt>
    <dgm:pt modelId="{B77503F7-734A-4668-9EC0-61393BD6E831}" type="sibTrans" cxnId="{A2F679CA-74E3-4621-9E5B-363D80A623E7}">
      <dgm:prSet/>
      <dgm:spPr/>
      <dgm:t>
        <a:bodyPr/>
        <a:lstStyle/>
        <a:p>
          <a:endParaRPr lang="it-IT"/>
        </a:p>
      </dgm:t>
    </dgm:pt>
    <dgm:pt modelId="{A9F36BA4-DD04-4C24-BC20-4C6C8CEB2ABE}">
      <dgm:prSet custT="1"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Archivio documenti on-line</a:t>
          </a:r>
        </a:p>
      </dgm:t>
    </dgm:pt>
    <dgm:pt modelId="{59E3CA84-7EB0-4247-BEE5-B85F302F9668}" type="parTrans" cxnId="{F2970E49-264C-4802-BC3B-EC8F4C2220D6}">
      <dgm:prSet/>
      <dgm:spPr/>
      <dgm:t>
        <a:bodyPr/>
        <a:lstStyle/>
        <a:p>
          <a:endParaRPr lang="it-IT"/>
        </a:p>
      </dgm:t>
    </dgm:pt>
    <dgm:pt modelId="{D4BB785A-BE6D-4389-AE3C-4E53372A8D50}" type="sibTrans" cxnId="{F2970E49-264C-4802-BC3B-EC8F4C2220D6}">
      <dgm:prSet/>
      <dgm:spPr/>
      <dgm:t>
        <a:bodyPr/>
        <a:lstStyle/>
        <a:p>
          <a:endParaRPr lang="it-IT"/>
        </a:p>
      </dgm:t>
    </dgm:pt>
    <dgm:pt modelId="{1C041C2A-F6B3-4F48-BEE1-0D6FC636FA7D}">
      <dgm:prSet custT="1"/>
      <dgm:spPr>
        <a:xfrm>
          <a:off x="2861989" y="1423298"/>
          <a:ext cx="2189958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Sviluppo progressivo altre funzioni on-line</a:t>
          </a:r>
        </a:p>
      </dgm:t>
    </dgm:pt>
    <dgm:pt modelId="{DF649DA8-1D89-4F76-8C4D-38A0A918CA5D}" type="parTrans" cxnId="{06A67DEB-600C-4521-A546-A900694D8D11}">
      <dgm:prSet/>
      <dgm:spPr/>
      <dgm:t>
        <a:bodyPr/>
        <a:lstStyle/>
        <a:p>
          <a:endParaRPr lang="it-IT"/>
        </a:p>
      </dgm:t>
    </dgm:pt>
    <dgm:pt modelId="{99760439-9115-4B61-9925-1CCF359697CA}" type="sibTrans" cxnId="{06A67DEB-600C-4521-A546-A900694D8D11}">
      <dgm:prSet/>
      <dgm:spPr/>
      <dgm:t>
        <a:bodyPr/>
        <a:lstStyle/>
        <a:p>
          <a:endParaRPr lang="it-IT"/>
        </a:p>
      </dgm:t>
    </dgm:pt>
    <dgm:pt modelId="{D3E747E8-8699-4D45-826E-DE86BCB26A11}">
      <dgm:prSet custT="1"/>
      <dgm:spPr>
        <a:xfrm>
          <a:off x="1474" y="680862"/>
          <a:ext cx="2520812" cy="23093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Elenco partecipanti pubblico</a:t>
          </a:r>
        </a:p>
      </dgm:t>
    </dgm:pt>
    <dgm:pt modelId="{EE7B8BA3-F77C-40E0-9F6F-96E412C21E3B}" type="parTrans" cxnId="{76B682F2-BBCA-4C49-820F-DBEDC9968BC3}">
      <dgm:prSet/>
      <dgm:spPr/>
      <dgm:t>
        <a:bodyPr/>
        <a:lstStyle/>
        <a:p>
          <a:endParaRPr lang="it-IT"/>
        </a:p>
      </dgm:t>
    </dgm:pt>
    <dgm:pt modelId="{B0E98C6F-AB7F-45FC-950C-AFA2EB4F7DC1}" type="sibTrans" cxnId="{76B682F2-BBCA-4C49-820F-DBEDC9968BC3}">
      <dgm:prSet/>
      <dgm:spPr/>
      <dgm:t>
        <a:bodyPr/>
        <a:lstStyle/>
        <a:p>
          <a:endParaRPr lang="it-IT"/>
        </a:p>
      </dgm:t>
    </dgm:pt>
    <dgm:pt modelId="{C67C6431-145D-49AC-B757-6C29A89DE39F}">
      <dgm:prSet custT="1"/>
      <dgm:spPr>
        <a:xfrm>
          <a:off x="2861989" y="1423298"/>
          <a:ext cx="2189958" cy="23093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Sondaggi on-line</a:t>
          </a:r>
        </a:p>
      </dgm:t>
    </dgm:pt>
    <dgm:pt modelId="{B908CA54-D986-4904-A0D0-DD1F80FA1EFD}" type="parTrans" cxnId="{D45AEE39-4376-4BD5-828A-C71BE4FB0C2E}">
      <dgm:prSet/>
      <dgm:spPr/>
      <dgm:t>
        <a:bodyPr/>
        <a:lstStyle/>
        <a:p>
          <a:endParaRPr lang="it-IT"/>
        </a:p>
      </dgm:t>
    </dgm:pt>
    <dgm:pt modelId="{4893A7E0-5B61-4BA7-8530-2AB18078D00F}" type="sibTrans" cxnId="{D45AEE39-4376-4BD5-828A-C71BE4FB0C2E}">
      <dgm:prSet/>
      <dgm:spPr/>
      <dgm:t>
        <a:bodyPr/>
        <a:lstStyle/>
        <a:p>
          <a:endParaRPr lang="it-IT"/>
        </a:p>
      </dgm:t>
    </dgm:pt>
    <dgm:pt modelId="{B05D0EBB-33A0-46B2-AA29-5CD9EF029CC3}" type="pres">
      <dgm:prSet presAssocID="{0FC6E5E0-8419-4486-A070-2E2D6A3BB2CF}" presName="Name0" presStyleCnt="0">
        <dgm:presLayoutVars>
          <dgm:dir/>
          <dgm:animLvl val="lvl"/>
          <dgm:resizeHandles val="exact"/>
        </dgm:presLayoutVars>
      </dgm:prSet>
      <dgm:spPr/>
    </dgm:pt>
    <dgm:pt modelId="{B6CFBAD3-D68C-459D-90AC-98B068B101CE}" type="pres">
      <dgm:prSet presAssocID="{0FC6E5E0-8419-4486-A070-2E2D6A3BB2CF}" presName="tSp" presStyleCnt="0"/>
      <dgm:spPr/>
    </dgm:pt>
    <dgm:pt modelId="{1A23B35D-0D7E-4234-9347-017F8F6ED52F}" type="pres">
      <dgm:prSet presAssocID="{0FC6E5E0-8419-4486-A070-2E2D6A3BB2CF}" presName="bSp" presStyleCnt="0"/>
      <dgm:spPr/>
    </dgm:pt>
    <dgm:pt modelId="{0EC3FB7D-46C9-493A-ADA6-DE49D1072C10}" type="pres">
      <dgm:prSet presAssocID="{0FC6E5E0-8419-4486-A070-2E2D6A3BB2CF}" presName="process" presStyleCnt="0"/>
      <dgm:spPr/>
    </dgm:pt>
    <dgm:pt modelId="{99AB0214-04AF-4EF0-92A0-935893B89C99}" type="pres">
      <dgm:prSet presAssocID="{D02F801E-DADB-4A02-B0FB-ACCD6CA7C66E}" presName="composite1" presStyleCnt="0"/>
      <dgm:spPr/>
    </dgm:pt>
    <dgm:pt modelId="{D149953B-52C5-4649-B693-DA2D62251BA5}" type="pres">
      <dgm:prSet presAssocID="{D02F801E-DADB-4A02-B0FB-ACCD6CA7C66E}" presName="dummyNode1" presStyleLbl="node1" presStyleIdx="0" presStyleCnt="3"/>
      <dgm:spPr/>
    </dgm:pt>
    <dgm:pt modelId="{B4DE8D66-D92B-49BB-AF93-CDA5F66E52DC}" type="pres">
      <dgm:prSet presAssocID="{D02F801E-DADB-4A02-B0FB-ACCD6CA7C66E}" presName="childNode1" presStyleLbl="bgAcc1" presStyleIdx="0" presStyleCnt="3" custScaleX="120306" custScaleY="133629" custLinFactNeighborY="-19800">
        <dgm:presLayoutVars>
          <dgm:bulletEnabled val="1"/>
        </dgm:presLayoutVars>
      </dgm:prSet>
      <dgm:spPr/>
    </dgm:pt>
    <dgm:pt modelId="{B52B2C41-401E-45B3-AF8B-9FA851D1096E}" type="pres">
      <dgm:prSet presAssocID="{D02F801E-DADB-4A02-B0FB-ACCD6CA7C66E}" presName="childNode1tx" presStyleLbl="bgAcc1" presStyleIdx="0" presStyleCnt="3">
        <dgm:presLayoutVars>
          <dgm:bulletEnabled val="1"/>
        </dgm:presLayoutVars>
      </dgm:prSet>
      <dgm:spPr/>
    </dgm:pt>
    <dgm:pt modelId="{B210CA92-0053-4EC3-AB4A-50B578385BBF}" type="pres">
      <dgm:prSet presAssocID="{D02F801E-DADB-4A02-B0FB-ACCD6CA7C66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4CD3233-A35A-4EF1-8A00-F5D38E9F96E3}" type="pres">
      <dgm:prSet presAssocID="{D02F801E-DADB-4A02-B0FB-ACCD6CA7C66E}" presName="connSite1" presStyleCnt="0"/>
      <dgm:spPr/>
    </dgm:pt>
    <dgm:pt modelId="{31743478-8EF9-47DA-BF0C-E6A6483CF9B8}" type="pres">
      <dgm:prSet presAssocID="{FDEB0555-7C79-4B42-A79C-AF5FC520BED5}" presName="Name9" presStyleLbl="sibTrans2D1" presStyleIdx="0" presStyleCnt="2"/>
      <dgm:spPr/>
    </dgm:pt>
    <dgm:pt modelId="{65ACD3D2-7913-40AD-B3DB-8F9070AEB7FF}" type="pres">
      <dgm:prSet presAssocID="{9E1E3281-9E09-4F1B-8B00-D363C55626B8}" presName="composite2" presStyleCnt="0"/>
      <dgm:spPr/>
    </dgm:pt>
    <dgm:pt modelId="{38C348B1-2548-44AB-8AD1-6A5E6A34B551}" type="pres">
      <dgm:prSet presAssocID="{9E1E3281-9E09-4F1B-8B00-D363C55626B8}" presName="dummyNode2" presStyleLbl="node1" presStyleIdx="0" presStyleCnt="3"/>
      <dgm:spPr/>
    </dgm:pt>
    <dgm:pt modelId="{B71640B1-CC97-4FF6-9C90-901FF3EC4A54}" type="pres">
      <dgm:prSet presAssocID="{9E1E3281-9E09-4F1B-8B00-D363C55626B8}" presName="childNode2" presStyleLbl="bgAcc1" presStyleIdx="1" presStyleCnt="3" custScaleX="106934" custScaleY="133629" custLinFactNeighborY="234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EABDE85-1703-4196-B703-FEF311F66C28}" type="pres">
      <dgm:prSet presAssocID="{9E1E3281-9E09-4F1B-8B00-D363C55626B8}" presName="childNode2tx" presStyleLbl="bgAcc1" presStyleIdx="1" presStyleCnt="3">
        <dgm:presLayoutVars>
          <dgm:bulletEnabled val="1"/>
        </dgm:presLayoutVars>
      </dgm:prSet>
      <dgm:spPr/>
    </dgm:pt>
    <dgm:pt modelId="{80046E5C-E100-450E-BF92-26FDE762B9EF}" type="pres">
      <dgm:prSet presAssocID="{9E1E3281-9E09-4F1B-8B00-D363C55626B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4E52155-7A53-4AD6-8213-C3B51D730870}" type="pres">
      <dgm:prSet presAssocID="{9E1E3281-9E09-4F1B-8B00-D363C55626B8}" presName="connSite2" presStyleCnt="0"/>
      <dgm:spPr/>
    </dgm:pt>
    <dgm:pt modelId="{E91D1C33-570F-4874-BCFC-86989FEA9543}" type="pres">
      <dgm:prSet presAssocID="{20C13FCB-0D90-4B23-A06B-C6B7E0CC0D47}" presName="Name18" presStyleLbl="sibTrans2D1" presStyleIdx="1" presStyleCnt="2"/>
      <dgm:spPr/>
    </dgm:pt>
    <dgm:pt modelId="{A8320784-8596-4A4A-959E-5C6BD0E9EB2A}" type="pres">
      <dgm:prSet presAssocID="{EA8264A7-A326-4730-9571-4D56F9ECD432}" presName="composite1" presStyleCnt="0"/>
      <dgm:spPr/>
    </dgm:pt>
    <dgm:pt modelId="{A269104A-ED10-4220-A600-FCBB3024DDBD}" type="pres">
      <dgm:prSet presAssocID="{EA8264A7-A326-4730-9571-4D56F9ECD432}" presName="dummyNode1" presStyleLbl="node1" presStyleIdx="1" presStyleCnt="3"/>
      <dgm:spPr/>
    </dgm:pt>
    <dgm:pt modelId="{8283F2E0-92EA-42FE-9285-CA0DB38FFBE9}" type="pres">
      <dgm:prSet presAssocID="{EA8264A7-A326-4730-9571-4D56F9ECD432}" presName="childNode1" presStyleLbl="bgAcc1" presStyleIdx="2" presStyleCnt="3" custScaleY="133629" custLinFactNeighborY="-19800">
        <dgm:presLayoutVars>
          <dgm:bulletEnabled val="1"/>
        </dgm:presLayoutVars>
      </dgm:prSet>
      <dgm:spPr/>
    </dgm:pt>
    <dgm:pt modelId="{359622BE-285A-4ACF-8600-C5DE01248AD5}" type="pres">
      <dgm:prSet presAssocID="{EA8264A7-A326-4730-9571-4D56F9ECD432}" presName="childNode1tx" presStyleLbl="bgAcc1" presStyleIdx="2" presStyleCnt="3">
        <dgm:presLayoutVars>
          <dgm:bulletEnabled val="1"/>
        </dgm:presLayoutVars>
      </dgm:prSet>
      <dgm:spPr/>
    </dgm:pt>
    <dgm:pt modelId="{401A8755-ED37-430A-A715-4A2332C927F4}" type="pres">
      <dgm:prSet presAssocID="{EA8264A7-A326-4730-9571-4D56F9ECD43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5FA7772-16D1-4C52-A111-FF8C2178B511}" type="pres">
      <dgm:prSet presAssocID="{EA8264A7-A326-4730-9571-4D56F9ECD432}" presName="connSite1" presStyleCnt="0"/>
      <dgm:spPr/>
    </dgm:pt>
  </dgm:ptLst>
  <dgm:cxnLst>
    <dgm:cxn modelId="{CE048103-C69A-4384-AD8B-D0B8425A5024}" type="presOf" srcId="{D3E747E8-8699-4D45-826E-DE86BCB26A11}" destId="{B4DE8D66-D92B-49BB-AF93-CDA5F66E52DC}" srcOrd="0" destOrd="3" presId="urn:microsoft.com/office/officeart/2005/8/layout/hProcess4"/>
    <dgm:cxn modelId="{59192B05-77F3-4C0E-AF4A-73B8CFDE447D}" type="presOf" srcId="{1C041C2A-F6B3-4F48-BEE1-0D6FC636FA7D}" destId="{8EABDE85-1703-4196-B703-FEF311F66C28}" srcOrd="1" destOrd="3" presId="urn:microsoft.com/office/officeart/2005/8/layout/hProcess4"/>
    <dgm:cxn modelId="{8A6EFD06-376A-4214-A541-B0E5091C63C1}" type="presOf" srcId="{3A078D2E-9BA3-4F35-BD99-68E6E1059E88}" destId="{8EABDE85-1703-4196-B703-FEF311F66C28}" srcOrd="1" destOrd="0" presId="urn:microsoft.com/office/officeart/2005/8/layout/hProcess4"/>
    <dgm:cxn modelId="{2CA65D08-6640-4CA3-863C-50DAE0ED8FDC}" type="presOf" srcId="{A9F36BA4-DD04-4C24-BC20-4C6C8CEB2ABE}" destId="{B71640B1-CC97-4FF6-9C90-901FF3EC4A54}" srcOrd="0" destOrd="1" presId="urn:microsoft.com/office/officeart/2005/8/layout/hProcess4"/>
    <dgm:cxn modelId="{4E7EF109-087D-4472-9A11-66C10BE43A96}" type="presOf" srcId="{1C041C2A-F6B3-4F48-BEE1-0D6FC636FA7D}" destId="{B71640B1-CC97-4FF6-9C90-901FF3EC4A54}" srcOrd="0" destOrd="3" presId="urn:microsoft.com/office/officeart/2005/8/layout/hProcess4"/>
    <dgm:cxn modelId="{1B46DA0C-2FAC-4763-A14A-EDFBBF8A32A9}" type="presOf" srcId="{05AA7929-290B-4136-98B9-34923CB338F7}" destId="{B4DE8D66-D92B-49BB-AF93-CDA5F66E52DC}" srcOrd="0" destOrd="1" presId="urn:microsoft.com/office/officeart/2005/8/layout/hProcess4"/>
    <dgm:cxn modelId="{7605B50D-27F4-4503-A0DF-C8A8038EE5FF}" type="presOf" srcId="{BBD91120-BF7A-4118-85F0-3E6C31F6756C}" destId="{8283F2E0-92EA-42FE-9285-CA0DB38FFBE9}" srcOrd="0" destOrd="1" presId="urn:microsoft.com/office/officeart/2005/8/layout/hProcess4"/>
    <dgm:cxn modelId="{34B7EB11-E753-40C1-8A51-247432909E6B}" type="presOf" srcId="{EA8264A7-A326-4730-9571-4D56F9ECD432}" destId="{401A8755-ED37-430A-A715-4A2332C927F4}" srcOrd="0" destOrd="0" presId="urn:microsoft.com/office/officeart/2005/8/layout/hProcess4"/>
    <dgm:cxn modelId="{89CFED1D-6F4F-4D4C-B112-56CB1BC43696}" srcId="{9E1E3281-9E09-4F1B-8B00-D363C55626B8}" destId="{A18C4258-3404-4370-94B8-06A552A8C45D}" srcOrd="6" destOrd="0" parTransId="{0D23BACB-49EF-4F31-9E77-21F01832C2E7}" sibTransId="{C690688C-D984-4F9F-8578-DEF5E9E4AE6D}"/>
    <dgm:cxn modelId="{9E75A01F-62C8-43E9-A870-C6DC22032471}" type="presOf" srcId="{A18C4258-3404-4370-94B8-06A552A8C45D}" destId="{8EABDE85-1703-4196-B703-FEF311F66C28}" srcOrd="1" destOrd="6" presId="urn:microsoft.com/office/officeart/2005/8/layout/hProcess4"/>
    <dgm:cxn modelId="{47267E26-4235-4B8E-9157-69DDB93996B4}" type="presOf" srcId="{C67C6431-145D-49AC-B757-6C29A89DE39F}" destId="{8EABDE85-1703-4196-B703-FEF311F66C28}" srcOrd="1" destOrd="2" presId="urn:microsoft.com/office/officeart/2005/8/layout/hProcess4"/>
    <dgm:cxn modelId="{3483342B-3971-45D6-87B1-4711312E2E7F}" type="presOf" srcId="{0FC6E5E0-8419-4486-A070-2E2D6A3BB2CF}" destId="{B05D0EBB-33A0-46B2-AA29-5CD9EF029CC3}" srcOrd="0" destOrd="0" presId="urn:microsoft.com/office/officeart/2005/8/layout/hProcess4"/>
    <dgm:cxn modelId="{FD527333-BAAE-4EE4-A5C2-27C6DD8961DF}" type="presOf" srcId="{D3E747E8-8699-4D45-826E-DE86BCB26A11}" destId="{B52B2C41-401E-45B3-AF8B-9FA851D1096E}" srcOrd="1" destOrd="3" presId="urn:microsoft.com/office/officeart/2005/8/layout/hProcess4"/>
    <dgm:cxn modelId="{D45AEE39-4376-4BD5-828A-C71BE4FB0C2E}" srcId="{9E1E3281-9E09-4F1B-8B00-D363C55626B8}" destId="{C67C6431-145D-49AC-B757-6C29A89DE39F}" srcOrd="2" destOrd="0" parTransId="{B908CA54-D986-4904-A0D0-DD1F80FA1EFD}" sibTransId="{4893A7E0-5B61-4BA7-8530-2AB18078D00F}"/>
    <dgm:cxn modelId="{5FE91941-5326-44A4-90EF-5225EAB94E2E}" type="presOf" srcId="{9E1E3281-9E09-4F1B-8B00-D363C55626B8}" destId="{80046E5C-E100-450E-BF92-26FDE762B9EF}" srcOrd="0" destOrd="0" presId="urn:microsoft.com/office/officeart/2005/8/layout/hProcess4"/>
    <dgm:cxn modelId="{072C1D64-65B5-495D-8489-F13D46E693BE}" type="presOf" srcId="{20C13FCB-0D90-4B23-A06B-C6B7E0CC0D47}" destId="{E91D1C33-570F-4874-BCFC-86989FEA9543}" srcOrd="0" destOrd="0" presId="urn:microsoft.com/office/officeart/2005/8/layout/hProcess4"/>
    <dgm:cxn modelId="{3F5FCF45-46BE-4560-BD84-24C4359C64CB}" type="presOf" srcId="{A47F6FCC-D685-413B-9C34-5A90534612D2}" destId="{B71640B1-CC97-4FF6-9C90-901FF3EC4A54}" srcOrd="0" destOrd="5" presId="urn:microsoft.com/office/officeart/2005/8/layout/hProcess4"/>
    <dgm:cxn modelId="{F2970E49-264C-4802-BC3B-EC8F4C2220D6}" srcId="{9E1E3281-9E09-4F1B-8B00-D363C55626B8}" destId="{A9F36BA4-DD04-4C24-BC20-4C6C8CEB2ABE}" srcOrd="1" destOrd="0" parTransId="{59E3CA84-7EB0-4247-BEE5-B85F302F9668}" sibTransId="{D4BB785A-BE6D-4389-AE3C-4E53372A8D50}"/>
    <dgm:cxn modelId="{D2BA0B6C-FF0F-4526-990B-C22C4B87A600}" type="presOf" srcId="{5855EBD8-15A9-4071-BBE9-5D69DEF73805}" destId="{B71640B1-CC97-4FF6-9C90-901FF3EC4A54}" srcOrd="0" destOrd="4" presId="urn:microsoft.com/office/officeart/2005/8/layout/hProcess4"/>
    <dgm:cxn modelId="{F867F66C-42AA-4474-B0CC-607CD0D2F220}" type="presOf" srcId="{A9F36BA4-DD04-4C24-BC20-4C6C8CEB2ABE}" destId="{8EABDE85-1703-4196-B703-FEF311F66C28}" srcOrd="1" destOrd="1" presId="urn:microsoft.com/office/officeart/2005/8/layout/hProcess4"/>
    <dgm:cxn modelId="{EEFA974E-0572-4294-94EF-143D0E3A7D86}" type="presOf" srcId="{FDEB0555-7C79-4B42-A79C-AF5FC520BED5}" destId="{31743478-8EF9-47DA-BF0C-E6A6483CF9B8}" srcOrd="0" destOrd="0" presId="urn:microsoft.com/office/officeart/2005/8/layout/hProcess4"/>
    <dgm:cxn modelId="{04BF0053-98B4-4978-A480-1E5B7B9E1D42}" srcId="{D02F801E-DADB-4A02-B0FB-ACCD6CA7C66E}" destId="{4B5D7FEE-371E-4DC1-A273-AC090ADA145B}" srcOrd="2" destOrd="0" parTransId="{4FA70AA0-FC99-4183-B10B-AC5918E084DC}" sibTransId="{C6EF4582-D4F0-4737-82B3-276D59EB9579}"/>
    <dgm:cxn modelId="{26601653-2347-4A58-8504-A33EE39CACB2}" type="presOf" srcId="{C9152E6E-699D-49D2-BE96-C820AA2A9EBD}" destId="{8283F2E0-92EA-42FE-9285-CA0DB38FFBE9}" srcOrd="0" destOrd="0" presId="urn:microsoft.com/office/officeart/2005/8/layout/hProcess4"/>
    <dgm:cxn modelId="{E7070975-7E83-4D6C-B71A-EAC4A0F80AFC}" srcId="{EA8264A7-A326-4730-9571-4D56F9ECD432}" destId="{C9152E6E-699D-49D2-BE96-C820AA2A9EBD}" srcOrd="0" destOrd="0" parTransId="{861F7D9B-9957-47F9-8621-97CA32DDB0B8}" sibTransId="{FEEDA6B8-C24A-4F1E-B610-B927A1405BD6}"/>
    <dgm:cxn modelId="{4FE35A56-E956-43CB-894D-2F7F3DE45955}" type="presOf" srcId="{5855EBD8-15A9-4071-BBE9-5D69DEF73805}" destId="{8EABDE85-1703-4196-B703-FEF311F66C28}" srcOrd="1" destOrd="4" presId="urn:microsoft.com/office/officeart/2005/8/layout/hProcess4"/>
    <dgm:cxn modelId="{F434B956-CF6B-42A2-A194-DEEE79F11085}" type="presOf" srcId="{D02F801E-DADB-4A02-B0FB-ACCD6CA7C66E}" destId="{B210CA92-0053-4EC3-AB4A-50B578385BBF}" srcOrd="0" destOrd="0" presId="urn:microsoft.com/office/officeart/2005/8/layout/hProcess4"/>
    <dgm:cxn modelId="{A4EE8C5A-0DB2-4E3E-AC8A-0FA5152A4776}" srcId="{0FC6E5E0-8419-4486-A070-2E2D6A3BB2CF}" destId="{9E1E3281-9E09-4F1B-8B00-D363C55626B8}" srcOrd="1" destOrd="0" parTransId="{AD81FADE-0AC6-4B28-BF91-0D86803C7146}" sibTransId="{20C13FCB-0D90-4B23-A06B-C6B7E0CC0D47}"/>
    <dgm:cxn modelId="{727DC089-A941-43B5-9298-992EC6408211}" srcId="{D02F801E-DADB-4A02-B0FB-ACCD6CA7C66E}" destId="{F601D26D-A96E-4DCD-B33D-87E13090B0A2}" srcOrd="0" destOrd="0" parTransId="{A70E0A4D-8573-4964-B301-512D818FCF8A}" sibTransId="{22EB4C4F-44EE-4058-8DFA-E16CB41084C6}"/>
    <dgm:cxn modelId="{6D01058A-8FA9-4661-9D1C-A98E8FC43277}" type="presOf" srcId="{BBD91120-BF7A-4118-85F0-3E6C31F6756C}" destId="{359622BE-285A-4ACF-8600-C5DE01248AD5}" srcOrd="1" destOrd="1" presId="urn:microsoft.com/office/officeart/2005/8/layout/hProcess4"/>
    <dgm:cxn modelId="{BF6C4B8A-C9BA-4056-B6B0-217B5823F300}" type="presOf" srcId="{05AA7929-290B-4136-98B9-34923CB338F7}" destId="{B52B2C41-401E-45B3-AF8B-9FA851D1096E}" srcOrd="1" destOrd="1" presId="urn:microsoft.com/office/officeart/2005/8/layout/hProcess4"/>
    <dgm:cxn modelId="{6C5ABC8E-62A9-438F-B4AC-BF710C744639}" type="presOf" srcId="{C9152E6E-699D-49D2-BE96-C820AA2A9EBD}" destId="{359622BE-285A-4ACF-8600-C5DE01248AD5}" srcOrd="1" destOrd="0" presId="urn:microsoft.com/office/officeart/2005/8/layout/hProcess4"/>
    <dgm:cxn modelId="{685B1893-3BAC-41C0-8BCD-2D2D34AA4AED}" type="presOf" srcId="{4B5D7FEE-371E-4DC1-A273-AC090ADA145B}" destId="{B52B2C41-401E-45B3-AF8B-9FA851D1096E}" srcOrd="1" destOrd="2" presId="urn:microsoft.com/office/officeart/2005/8/layout/hProcess4"/>
    <dgm:cxn modelId="{79B9F99E-24CC-45F5-B586-8582764CCE73}" type="presOf" srcId="{F601D26D-A96E-4DCD-B33D-87E13090B0A2}" destId="{B52B2C41-401E-45B3-AF8B-9FA851D1096E}" srcOrd="1" destOrd="0" presId="urn:microsoft.com/office/officeart/2005/8/layout/hProcess4"/>
    <dgm:cxn modelId="{6063419F-4D8C-4D14-A666-44F4EFBE6F87}" type="presOf" srcId="{4B5D7FEE-371E-4DC1-A273-AC090ADA145B}" destId="{B4DE8D66-D92B-49BB-AF93-CDA5F66E52DC}" srcOrd="0" destOrd="2" presId="urn:microsoft.com/office/officeart/2005/8/layout/hProcess4"/>
    <dgm:cxn modelId="{7E9AFEA7-9A0A-4DF4-AD1E-EF710C883D77}" type="presOf" srcId="{A47F6FCC-D685-413B-9C34-5A90534612D2}" destId="{8EABDE85-1703-4196-B703-FEF311F66C28}" srcOrd="1" destOrd="5" presId="urn:microsoft.com/office/officeart/2005/8/layout/hProcess4"/>
    <dgm:cxn modelId="{1B0C14A9-85AA-4F9F-A8EF-C1F409A30C1C}" type="presOf" srcId="{A18C4258-3404-4370-94B8-06A552A8C45D}" destId="{B71640B1-CC97-4FF6-9C90-901FF3EC4A54}" srcOrd="0" destOrd="6" presId="urn:microsoft.com/office/officeart/2005/8/layout/hProcess4"/>
    <dgm:cxn modelId="{F3EBDEB5-8AB9-462E-8919-61005D504810}" srcId="{D02F801E-DADB-4A02-B0FB-ACCD6CA7C66E}" destId="{05AA7929-290B-4136-98B9-34923CB338F7}" srcOrd="1" destOrd="0" parTransId="{DA19FDCE-0C56-4C64-BBCA-678C08C69D0C}" sibTransId="{5E70EF57-C2E2-4504-8BD4-BF55905E2A4A}"/>
    <dgm:cxn modelId="{5EF408C5-F2F8-4E42-AD3F-4ACC32E7A6B2}" srcId="{9E1E3281-9E09-4F1B-8B00-D363C55626B8}" destId="{A47F6FCC-D685-413B-9C34-5A90534612D2}" srcOrd="5" destOrd="0" parTransId="{CE070605-2527-421D-B530-039EAEB00883}" sibTransId="{3E99FB16-E474-4C48-A16F-D806821CCA8C}"/>
    <dgm:cxn modelId="{A2F679CA-74E3-4621-9E5B-363D80A623E7}" srcId="{9E1E3281-9E09-4F1B-8B00-D363C55626B8}" destId="{3A078D2E-9BA3-4F35-BD99-68E6E1059E88}" srcOrd="0" destOrd="0" parTransId="{F2B16CF8-5854-4AD9-B43B-E330318D659F}" sibTransId="{B77503F7-734A-4668-9EC0-61393BD6E831}"/>
    <dgm:cxn modelId="{D02E39D9-B38F-458B-976B-6DCD1487E854}" type="presOf" srcId="{C67C6431-145D-49AC-B757-6C29A89DE39F}" destId="{B71640B1-CC97-4FF6-9C90-901FF3EC4A54}" srcOrd="0" destOrd="2" presId="urn:microsoft.com/office/officeart/2005/8/layout/hProcess4"/>
    <dgm:cxn modelId="{B281FFDD-C34D-4DF6-96B2-4F0F4EDE10B6}" srcId="{EA8264A7-A326-4730-9571-4D56F9ECD432}" destId="{BBD91120-BF7A-4118-85F0-3E6C31F6756C}" srcOrd="1" destOrd="0" parTransId="{5F53CDA1-B91D-40B7-B344-FA5120D973EF}" sibTransId="{90984353-C77B-46ED-9602-661672CA8835}"/>
    <dgm:cxn modelId="{00C765E7-5037-4551-8420-6A0B0DD3189F}" srcId="{0FC6E5E0-8419-4486-A070-2E2D6A3BB2CF}" destId="{EA8264A7-A326-4730-9571-4D56F9ECD432}" srcOrd="2" destOrd="0" parTransId="{697875C2-9B5F-417F-880A-25A00EC73AA1}" sibTransId="{5FE9DCA5-2222-4EFC-B0B9-5286A144E41A}"/>
    <dgm:cxn modelId="{8DAB22E9-4C51-43BA-9E23-9BE8A4EC3692}" type="presOf" srcId="{3A078D2E-9BA3-4F35-BD99-68E6E1059E88}" destId="{B71640B1-CC97-4FF6-9C90-901FF3EC4A54}" srcOrd="0" destOrd="0" presId="urn:microsoft.com/office/officeart/2005/8/layout/hProcess4"/>
    <dgm:cxn modelId="{ECAA50EA-1DD5-4453-B286-3B773DD8A32F}" type="presOf" srcId="{F601D26D-A96E-4DCD-B33D-87E13090B0A2}" destId="{B4DE8D66-D92B-49BB-AF93-CDA5F66E52DC}" srcOrd="0" destOrd="0" presId="urn:microsoft.com/office/officeart/2005/8/layout/hProcess4"/>
    <dgm:cxn modelId="{06A67DEB-600C-4521-A546-A900694D8D11}" srcId="{9E1E3281-9E09-4F1B-8B00-D363C55626B8}" destId="{1C041C2A-F6B3-4F48-BEE1-0D6FC636FA7D}" srcOrd="3" destOrd="0" parTransId="{DF649DA8-1D89-4F76-8C4D-38A0A918CA5D}" sibTransId="{99760439-9115-4B61-9925-1CCF359697CA}"/>
    <dgm:cxn modelId="{83664EEE-0C9D-44EA-B2A8-DD1D38E446E7}" srcId="{0FC6E5E0-8419-4486-A070-2E2D6A3BB2CF}" destId="{D02F801E-DADB-4A02-B0FB-ACCD6CA7C66E}" srcOrd="0" destOrd="0" parTransId="{469C0E07-A80F-436D-B063-8126122FDE28}" sibTransId="{FDEB0555-7C79-4B42-A79C-AF5FC520BED5}"/>
    <dgm:cxn modelId="{B46ECAF1-4044-4254-A00D-5D31B8F30C4A}" srcId="{9E1E3281-9E09-4F1B-8B00-D363C55626B8}" destId="{5855EBD8-15A9-4071-BBE9-5D69DEF73805}" srcOrd="4" destOrd="0" parTransId="{FBD11919-424B-46DD-9EAB-3095C38F7EA6}" sibTransId="{9C9472E3-B833-4FEB-A0F1-B619FD3FE96F}"/>
    <dgm:cxn modelId="{76B682F2-BBCA-4C49-820F-DBEDC9968BC3}" srcId="{D02F801E-DADB-4A02-B0FB-ACCD6CA7C66E}" destId="{D3E747E8-8699-4D45-826E-DE86BCB26A11}" srcOrd="3" destOrd="0" parTransId="{EE7B8BA3-F77C-40E0-9F6F-96E412C21E3B}" sibTransId="{B0E98C6F-AB7F-45FC-950C-AFA2EB4F7DC1}"/>
    <dgm:cxn modelId="{251949C8-90AE-4E43-A99B-5F7189378C66}" type="presParOf" srcId="{B05D0EBB-33A0-46B2-AA29-5CD9EF029CC3}" destId="{B6CFBAD3-D68C-459D-90AC-98B068B101CE}" srcOrd="0" destOrd="0" presId="urn:microsoft.com/office/officeart/2005/8/layout/hProcess4"/>
    <dgm:cxn modelId="{8EECA212-0AAB-4EE9-994F-81A13B3B0541}" type="presParOf" srcId="{B05D0EBB-33A0-46B2-AA29-5CD9EF029CC3}" destId="{1A23B35D-0D7E-4234-9347-017F8F6ED52F}" srcOrd="1" destOrd="0" presId="urn:microsoft.com/office/officeart/2005/8/layout/hProcess4"/>
    <dgm:cxn modelId="{CE418E44-CBA7-45A8-81C1-BCC31EA31455}" type="presParOf" srcId="{B05D0EBB-33A0-46B2-AA29-5CD9EF029CC3}" destId="{0EC3FB7D-46C9-493A-ADA6-DE49D1072C10}" srcOrd="2" destOrd="0" presId="urn:microsoft.com/office/officeart/2005/8/layout/hProcess4"/>
    <dgm:cxn modelId="{79A01CFB-8B80-4818-84CC-D5167B99FDA7}" type="presParOf" srcId="{0EC3FB7D-46C9-493A-ADA6-DE49D1072C10}" destId="{99AB0214-04AF-4EF0-92A0-935893B89C99}" srcOrd="0" destOrd="0" presId="urn:microsoft.com/office/officeart/2005/8/layout/hProcess4"/>
    <dgm:cxn modelId="{F425F162-CA01-484E-A278-40367FCBF2D3}" type="presParOf" srcId="{99AB0214-04AF-4EF0-92A0-935893B89C99}" destId="{D149953B-52C5-4649-B693-DA2D62251BA5}" srcOrd="0" destOrd="0" presId="urn:microsoft.com/office/officeart/2005/8/layout/hProcess4"/>
    <dgm:cxn modelId="{0E2A03CF-EE6A-4B30-A4FF-8E3688DFD790}" type="presParOf" srcId="{99AB0214-04AF-4EF0-92A0-935893B89C99}" destId="{B4DE8D66-D92B-49BB-AF93-CDA5F66E52DC}" srcOrd="1" destOrd="0" presId="urn:microsoft.com/office/officeart/2005/8/layout/hProcess4"/>
    <dgm:cxn modelId="{2C2DA13D-AD15-4139-9B5B-6E781122949D}" type="presParOf" srcId="{99AB0214-04AF-4EF0-92A0-935893B89C99}" destId="{B52B2C41-401E-45B3-AF8B-9FA851D1096E}" srcOrd="2" destOrd="0" presId="urn:microsoft.com/office/officeart/2005/8/layout/hProcess4"/>
    <dgm:cxn modelId="{5C530E63-A6EE-4520-BC09-8B7E9B718F1D}" type="presParOf" srcId="{99AB0214-04AF-4EF0-92A0-935893B89C99}" destId="{B210CA92-0053-4EC3-AB4A-50B578385BBF}" srcOrd="3" destOrd="0" presId="urn:microsoft.com/office/officeart/2005/8/layout/hProcess4"/>
    <dgm:cxn modelId="{62094AE7-D437-4C12-AA33-721D1B84FEC3}" type="presParOf" srcId="{99AB0214-04AF-4EF0-92A0-935893B89C99}" destId="{94CD3233-A35A-4EF1-8A00-F5D38E9F96E3}" srcOrd="4" destOrd="0" presId="urn:microsoft.com/office/officeart/2005/8/layout/hProcess4"/>
    <dgm:cxn modelId="{AD6A559E-D6DF-4DF1-9904-65A82264CD25}" type="presParOf" srcId="{0EC3FB7D-46C9-493A-ADA6-DE49D1072C10}" destId="{31743478-8EF9-47DA-BF0C-E6A6483CF9B8}" srcOrd="1" destOrd="0" presId="urn:microsoft.com/office/officeart/2005/8/layout/hProcess4"/>
    <dgm:cxn modelId="{0B1D0652-7C31-443A-A263-3B323F525616}" type="presParOf" srcId="{0EC3FB7D-46C9-493A-ADA6-DE49D1072C10}" destId="{65ACD3D2-7913-40AD-B3DB-8F9070AEB7FF}" srcOrd="2" destOrd="0" presId="urn:microsoft.com/office/officeart/2005/8/layout/hProcess4"/>
    <dgm:cxn modelId="{CE3F8807-1054-41C8-B617-4C09F2FAF6F5}" type="presParOf" srcId="{65ACD3D2-7913-40AD-B3DB-8F9070AEB7FF}" destId="{38C348B1-2548-44AB-8AD1-6A5E6A34B551}" srcOrd="0" destOrd="0" presId="urn:microsoft.com/office/officeart/2005/8/layout/hProcess4"/>
    <dgm:cxn modelId="{4D1D22BA-306D-4FD9-B1CC-3D7E61B51C7A}" type="presParOf" srcId="{65ACD3D2-7913-40AD-B3DB-8F9070AEB7FF}" destId="{B71640B1-CC97-4FF6-9C90-901FF3EC4A54}" srcOrd="1" destOrd="0" presId="urn:microsoft.com/office/officeart/2005/8/layout/hProcess4"/>
    <dgm:cxn modelId="{246412B2-1102-4B95-B68A-951B8B9F871B}" type="presParOf" srcId="{65ACD3D2-7913-40AD-B3DB-8F9070AEB7FF}" destId="{8EABDE85-1703-4196-B703-FEF311F66C28}" srcOrd="2" destOrd="0" presId="urn:microsoft.com/office/officeart/2005/8/layout/hProcess4"/>
    <dgm:cxn modelId="{438C7537-F41A-4076-A2F2-AF8BAE34441D}" type="presParOf" srcId="{65ACD3D2-7913-40AD-B3DB-8F9070AEB7FF}" destId="{80046E5C-E100-450E-BF92-26FDE762B9EF}" srcOrd="3" destOrd="0" presId="urn:microsoft.com/office/officeart/2005/8/layout/hProcess4"/>
    <dgm:cxn modelId="{B0C7B85A-65B1-48FD-823B-13ACF4116E22}" type="presParOf" srcId="{65ACD3D2-7913-40AD-B3DB-8F9070AEB7FF}" destId="{14E52155-7A53-4AD6-8213-C3B51D730870}" srcOrd="4" destOrd="0" presId="urn:microsoft.com/office/officeart/2005/8/layout/hProcess4"/>
    <dgm:cxn modelId="{9A759C4B-2DD0-4A36-885A-580AE34DA9C8}" type="presParOf" srcId="{0EC3FB7D-46C9-493A-ADA6-DE49D1072C10}" destId="{E91D1C33-570F-4874-BCFC-86989FEA9543}" srcOrd="3" destOrd="0" presId="urn:microsoft.com/office/officeart/2005/8/layout/hProcess4"/>
    <dgm:cxn modelId="{A767235E-9921-4433-BFA7-407BF405650A}" type="presParOf" srcId="{0EC3FB7D-46C9-493A-ADA6-DE49D1072C10}" destId="{A8320784-8596-4A4A-959E-5C6BD0E9EB2A}" srcOrd="4" destOrd="0" presId="urn:microsoft.com/office/officeart/2005/8/layout/hProcess4"/>
    <dgm:cxn modelId="{9779AC1C-7781-4C9A-B874-C43E8BB32AD6}" type="presParOf" srcId="{A8320784-8596-4A4A-959E-5C6BD0E9EB2A}" destId="{A269104A-ED10-4220-A600-FCBB3024DDBD}" srcOrd="0" destOrd="0" presId="urn:microsoft.com/office/officeart/2005/8/layout/hProcess4"/>
    <dgm:cxn modelId="{866715C5-522D-4508-81D2-B84F392B2D68}" type="presParOf" srcId="{A8320784-8596-4A4A-959E-5C6BD0E9EB2A}" destId="{8283F2E0-92EA-42FE-9285-CA0DB38FFBE9}" srcOrd="1" destOrd="0" presId="urn:microsoft.com/office/officeart/2005/8/layout/hProcess4"/>
    <dgm:cxn modelId="{DAEE44A5-E105-4423-9DDA-5F7025CD6051}" type="presParOf" srcId="{A8320784-8596-4A4A-959E-5C6BD0E9EB2A}" destId="{359622BE-285A-4ACF-8600-C5DE01248AD5}" srcOrd="2" destOrd="0" presId="urn:microsoft.com/office/officeart/2005/8/layout/hProcess4"/>
    <dgm:cxn modelId="{60F9EF9E-ACD1-40A6-8B57-DC547E157506}" type="presParOf" srcId="{A8320784-8596-4A4A-959E-5C6BD0E9EB2A}" destId="{401A8755-ED37-430A-A715-4A2332C927F4}" srcOrd="3" destOrd="0" presId="urn:microsoft.com/office/officeart/2005/8/layout/hProcess4"/>
    <dgm:cxn modelId="{D2A0FDDB-641E-4B39-82F3-20A4365208E0}" type="presParOf" srcId="{A8320784-8596-4A4A-959E-5C6BD0E9EB2A}" destId="{25FA7772-16D1-4C52-A111-FF8C2178B51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5736A8-4F4A-442F-ADBC-BD47E79825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D31754-1F67-455F-98B2-6ADF6F070281}">
      <dgm:prSet phldrT="[Testo]" custT="1"/>
      <dgm:spPr>
        <a:xfrm>
          <a:off x="40" y="4131"/>
          <a:ext cx="3919700" cy="102614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Settore S3 coordina PT</a:t>
          </a:r>
        </a:p>
      </dgm:t>
    </dgm:pt>
    <dgm:pt modelId="{68D3EE81-A47D-476F-A974-186D0D174597}" type="parTrans" cxnId="{1D679B71-92A7-4E03-A9E2-09A5FA78B5A1}">
      <dgm:prSet/>
      <dgm:spPr/>
      <dgm:t>
        <a:bodyPr/>
        <a:lstStyle/>
        <a:p>
          <a:endParaRPr lang="it-IT"/>
        </a:p>
      </dgm:t>
    </dgm:pt>
    <dgm:pt modelId="{5B28AFFE-09CF-4BB6-959B-40ACA7AF73E1}" type="sibTrans" cxnId="{1D679B71-92A7-4E03-A9E2-09A5FA78B5A1}">
      <dgm:prSet/>
      <dgm:spPr/>
      <dgm:t>
        <a:bodyPr/>
        <a:lstStyle/>
        <a:p>
          <a:endParaRPr lang="it-IT"/>
        </a:p>
      </dgm:t>
    </dgm:pt>
    <dgm:pt modelId="{726E14BF-5D96-4202-A617-8F64BD289BB1}">
      <dgm:prSet/>
      <dgm:spPr>
        <a:xfrm>
          <a:off x="40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Propone il «</a:t>
          </a:r>
          <a:r>
            <a:rPr lang="it-IT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Piano di lavoro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» della PT che individua temi, modalità di lavoro, risultati attesi e tempistica</a:t>
          </a:r>
        </a:p>
      </dgm:t>
    </dgm:pt>
    <dgm:pt modelId="{79E80DC0-B6D5-48FC-8A54-BCE9F752A10C}" type="parTrans" cxnId="{900ED4D9-4DD2-4AB9-BB4C-D719422E36BC}">
      <dgm:prSet/>
      <dgm:spPr/>
      <dgm:t>
        <a:bodyPr/>
        <a:lstStyle/>
        <a:p>
          <a:endParaRPr lang="it-IT"/>
        </a:p>
      </dgm:t>
    </dgm:pt>
    <dgm:pt modelId="{0F17742E-8914-48B2-9148-3B80F4829A67}" type="sibTrans" cxnId="{900ED4D9-4DD2-4AB9-BB4C-D719422E36BC}">
      <dgm:prSet/>
      <dgm:spPr/>
      <dgm:t>
        <a:bodyPr/>
        <a:lstStyle/>
        <a:p>
          <a:endParaRPr lang="it-IT"/>
        </a:p>
      </dgm:t>
    </dgm:pt>
    <dgm:pt modelId="{4E4980DC-1FE9-4CA1-AD5E-738510756370}">
      <dgm:prSet/>
      <dgm:spPr>
        <a:xfrm>
          <a:off x="40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Convoca le riunioni pubbliche, fissa l’</a:t>
          </a:r>
          <a:r>
            <a:rPr lang="it-I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OdG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 lancia altre attività</a:t>
          </a:r>
        </a:p>
      </dgm:t>
    </dgm:pt>
    <dgm:pt modelId="{537A5B8B-35F9-42BD-BFEA-0E169345451A}" type="parTrans" cxnId="{4AF20597-C7E6-4C59-95C9-1F5D22AD7527}">
      <dgm:prSet/>
      <dgm:spPr/>
      <dgm:t>
        <a:bodyPr/>
        <a:lstStyle/>
        <a:p>
          <a:endParaRPr lang="it-IT"/>
        </a:p>
      </dgm:t>
    </dgm:pt>
    <dgm:pt modelId="{C35D91CC-8746-47AD-B39A-F5E023AB2F00}" type="sibTrans" cxnId="{4AF20597-C7E6-4C59-95C9-1F5D22AD7527}">
      <dgm:prSet/>
      <dgm:spPr/>
      <dgm:t>
        <a:bodyPr/>
        <a:lstStyle/>
        <a:p>
          <a:endParaRPr lang="it-IT"/>
        </a:p>
      </dgm:t>
    </dgm:pt>
    <dgm:pt modelId="{DB879E44-6180-4039-887A-7A68B6491673}">
      <dgm:prSet/>
      <dgm:spPr>
        <a:xfrm>
          <a:off x="40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Aggiorna il Piano di Lavoro tenendo conto di risultati ottenuti e proposte dei membri</a:t>
          </a:r>
        </a:p>
      </dgm:t>
    </dgm:pt>
    <dgm:pt modelId="{DA389B74-8DD3-4E8F-8189-C528D6750601}" type="parTrans" cxnId="{3A7D3FAA-9A96-4D9F-BDF4-CC9828B58EAC}">
      <dgm:prSet/>
      <dgm:spPr/>
      <dgm:t>
        <a:bodyPr/>
        <a:lstStyle/>
        <a:p>
          <a:endParaRPr lang="it-IT"/>
        </a:p>
      </dgm:t>
    </dgm:pt>
    <dgm:pt modelId="{06A7DCFE-5D68-4646-8887-6B312F0EABF3}" type="sibTrans" cxnId="{3A7D3FAA-9A96-4D9F-BDF4-CC9828B58EAC}">
      <dgm:prSet/>
      <dgm:spPr/>
      <dgm:t>
        <a:bodyPr/>
        <a:lstStyle/>
        <a:p>
          <a:endParaRPr lang="it-IT"/>
        </a:p>
      </dgm:t>
    </dgm:pt>
    <dgm:pt modelId="{CE8EF843-644F-46B0-8B12-C37CE1E808A6}">
      <dgm:prSet/>
      <dgm:spPr>
        <a:xfrm>
          <a:off x="40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Diffonde i risultati delle attività della PT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692247-222C-4320-AF1D-5D2C5FEA3CCF}" type="parTrans" cxnId="{A06FD7D3-3343-4E01-B26B-84BEA187D6D3}">
      <dgm:prSet/>
      <dgm:spPr/>
      <dgm:t>
        <a:bodyPr/>
        <a:lstStyle/>
        <a:p>
          <a:endParaRPr lang="it-IT"/>
        </a:p>
      </dgm:t>
    </dgm:pt>
    <dgm:pt modelId="{F15F6832-A51A-4CF0-8699-473B80AB01CE}" type="sibTrans" cxnId="{A06FD7D3-3343-4E01-B26B-84BEA187D6D3}">
      <dgm:prSet/>
      <dgm:spPr/>
      <dgm:t>
        <a:bodyPr/>
        <a:lstStyle/>
        <a:p>
          <a:endParaRPr lang="it-IT"/>
        </a:p>
      </dgm:t>
    </dgm:pt>
    <dgm:pt modelId="{2709A506-F028-4421-9C16-922B1924FE36}">
      <dgm:prSet custT="1"/>
      <dgm:spPr>
        <a:xfrm>
          <a:off x="4468499" y="4131"/>
          <a:ext cx="3919700" cy="102614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Struttura di gestione S3</a:t>
          </a:r>
        </a:p>
      </dgm:t>
    </dgm:pt>
    <dgm:pt modelId="{F8FD7D3E-E1CC-449D-98EF-CC740A9D814E}" type="parTrans" cxnId="{A937ABAC-8317-4B98-87D2-95E9E2081DE8}">
      <dgm:prSet/>
      <dgm:spPr/>
      <dgm:t>
        <a:bodyPr/>
        <a:lstStyle/>
        <a:p>
          <a:endParaRPr lang="it-IT"/>
        </a:p>
      </dgm:t>
    </dgm:pt>
    <dgm:pt modelId="{AD2F3EAC-9453-4D9D-A497-51664DAB7E6F}" type="sibTrans" cxnId="{A937ABAC-8317-4B98-87D2-95E9E2081DE8}">
      <dgm:prSet/>
      <dgm:spPr/>
      <dgm:t>
        <a:bodyPr/>
        <a:lstStyle/>
        <a:p>
          <a:endParaRPr lang="it-IT"/>
        </a:p>
      </dgm:t>
    </dgm:pt>
    <dgm:pt modelId="{EFC79BC6-1EF6-4B24-A055-339BA7886ED9}">
      <dgm:prSet/>
      <dgm:spPr>
        <a:xfrm>
          <a:off x="4468499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Svolge funzioni di segreteria tecnica attivando a tale scopo  un </a:t>
          </a:r>
          <a:r>
            <a:rPr lang="it-IT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referente tecnico stabile </a:t>
          </a:r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 ogni PT </a:t>
          </a:r>
        </a:p>
      </dgm:t>
    </dgm:pt>
    <dgm:pt modelId="{0CDD3F80-1BEE-44F2-904D-55F0EC8883E8}" type="parTrans" cxnId="{B47BAEA8-965E-45B1-8611-822C63A211AF}">
      <dgm:prSet/>
      <dgm:spPr/>
      <dgm:t>
        <a:bodyPr/>
        <a:lstStyle/>
        <a:p>
          <a:endParaRPr lang="it-IT"/>
        </a:p>
      </dgm:t>
    </dgm:pt>
    <dgm:pt modelId="{D881D17E-4115-455A-A96D-0D9E4883D379}" type="sibTrans" cxnId="{B47BAEA8-965E-45B1-8611-822C63A211AF}">
      <dgm:prSet/>
      <dgm:spPr/>
      <dgm:t>
        <a:bodyPr/>
        <a:lstStyle/>
        <a:p>
          <a:endParaRPr lang="it-IT"/>
        </a:p>
      </dgm:t>
    </dgm:pt>
    <dgm:pt modelId="{4D2E6FD6-3864-431F-B609-F6DA41AB0346}">
      <dgm:prSet/>
      <dgm:spPr>
        <a:xfrm>
          <a:off x="4468499" y="1030279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Sostiene le PT attraverso attività di comunicazione e animazione anche coinvolgendo esperti su questioni specifiche </a:t>
          </a:r>
        </a:p>
      </dgm:t>
    </dgm:pt>
    <dgm:pt modelId="{A446EAF8-B1E8-4243-96E6-3D5D4E54931C}" type="parTrans" cxnId="{82F4680D-2C65-4BA3-8D6C-BBE38861B3BE}">
      <dgm:prSet/>
      <dgm:spPr/>
      <dgm:t>
        <a:bodyPr/>
        <a:lstStyle/>
        <a:p>
          <a:endParaRPr lang="it-IT"/>
        </a:p>
      </dgm:t>
    </dgm:pt>
    <dgm:pt modelId="{B0D61371-E1F1-4E64-8BAF-9B2F102646DF}" type="sibTrans" cxnId="{82F4680D-2C65-4BA3-8D6C-BBE38861B3BE}">
      <dgm:prSet/>
      <dgm:spPr/>
      <dgm:t>
        <a:bodyPr/>
        <a:lstStyle/>
        <a:p>
          <a:endParaRPr lang="it-IT"/>
        </a:p>
      </dgm:t>
    </dgm:pt>
    <dgm:pt modelId="{10174420-EAF0-4CC9-BCDB-D16E45773A76}" type="pres">
      <dgm:prSet presAssocID="{3E5736A8-4F4A-442F-ADBC-BD47E7982502}" presName="Name0" presStyleCnt="0">
        <dgm:presLayoutVars>
          <dgm:dir/>
          <dgm:animLvl val="lvl"/>
          <dgm:resizeHandles val="exact"/>
        </dgm:presLayoutVars>
      </dgm:prSet>
      <dgm:spPr/>
    </dgm:pt>
    <dgm:pt modelId="{DB63EE3A-1C1D-4690-A0DF-583A55940F71}" type="pres">
      <dgm:prSet presAssocID="{D3D31754-1F67-455F-98B2-6ADF6F070281}" presName="composite" presStyleCnt="0"/>
      <dgm:spPr/>
    </dgm:pt>
    <dgm:pt modelId="{6E158622-A796-456A-BD95-4FAB46FDA732}" type="pres">
      <dgm:prSet presAssocID="{D3D31754-1F67-455F-98B2-6ADF6F0702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DEBE0AE-2F37-4449-AA50-B39CA4C50F19}" type="pres">
      <dgm:prSet presAssocID="{D3D31754-1F67-455F-98B2-6ADF6F070281}" presName="desTx" presStyleLbl="alignAccFollowNode1" presStyleIdx="0" presStyleCnt="2">
        <dgm:presLayoutVars>
          <dgm:bulletEnabled val="1"/>
        </dgm:presLayoutVars>
      </dgm:prSet>
      <dgm:spPr/>
    </dgm:pt>
    <dgm:pt modelId="{E15663A4-1B21-4240-907E-A6CBBB383ADA}" type="pres">
      <dgm:prSet presAssocID="{5B28AFFE-09CF-4BB6-959B-40ACA7AF73E1}" presName="space" presStyleCnt="0"/>
      <dgm:spPr/>
    </dgm:pt>
    <dgm:pt modelId="{E9C02AB2-F029-40C5-9255-758DCEE2A7C9}" type="pres">
      <dgm:prSet presAssocID="{2709A506-F028-4421-9C16-922B1924FE36}" presName="composite" presStyleCnt="0"/>
      <dgm:spPr/>
    </dgm:pt>
    <dgm:pt modelId="{6EEEA989-5937-4D25-915E-0BB669674B22}" type="pres">
      <dgm:prSet presAssocID="{2709A506-F028-4421-9C16-922B1924FE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F507B55-B3C8-4747-843F-FDC17F7FBA5F}" type="pres">
      <dgm:prSet presAssocID="{2709A506-F028-4421-9C16-922B1924FE3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F4680D-2C65-4BA3-8D6C-BBE38861B3BE}" srcId="{2709A506-F028-4421-9C16-922B1924FE36}" destId="{4D2E6FD6-3864-431F-B609-F6DA41AB0346}" srcOrd="1" destOrd="0" parTransId="{A446EAF8-B1E8-4243-96E6-3D5D4E54931C}" sibTransId="{B0D61371-E1F1-4E64-8BAF-9B2F102646DF}"/>
    <dgm:cxn modelId="{27765F20-A2FE-42D4-9664-66E742460743}" type="presOf" srcId="{EFC79BC6-1EF6-4B24-A055-339BA7886ED9}" destId="{EF507B55-B3C8-4747-843F-FDC17F7FBA5F}" srcOrd="0" destOrd="0" presId="urn:microsoft.com/office/officeart/2005/8/layout/hList1"/>
    <dgm:cxn modelId="{DB2BAE49-88E4-4131-86CA-CD7A990CF048}" type="presOf" srcId="{3E5736A8-4F4A-442F-ADBC-BD47E7982502}" destId="{10174420-EAF0-4CC9-BCDB-D16E45773A76}" srcOrd="0" destOrd="0" presId="urn:microsoft.com/office/officeart/2005/8/layout/hList1"/>
    <dgm:cxn modelId="{1D679B71-92A7-4E03-A9E2-09A5FA78B5A1}" srcId="{3E5736A8-4F4A-442F-ADBC-BD47E7982502}" destId="{D3D31754-1F67-455F-98B2-6ADF6F070281}" srcOrd="0" destOrd="0" parTransId="{68D3EE81-A47D-476F-A974-186D0D174597}" sibTransId="{5B28AFFE-09CF-4BB6-959B-40ACA7AF73E1}"/>
    <dgm:cxn modelId="{A9478456-D7BF-418B-85F6-29B8D13F326B}" type="presOf" srcId="{CE8EF843-644F-46B0-8B12-C37CE1E808A6}" destId="{7DEBE0AE-2F37-4449-AA50-B39CA4C50F19}" srcOrd="0" destOrd="3" presId="urn:microsoft.com/office/officeart/2005/8/layout/hList1"/>
    <dgm:cxn modelId="{1A619780-1B6C-47EF-AE07-98DFEE99CE86}" type="presOf" srcId="{4E4980DC-1FE9-4CA1-AD5E-738510756370}" destId="{7DEBE0AE-2F37-4449-AA50-B39CA4C50F19}" srcOrd="0" destOrd="1" presId="urn:microsoft.com/office/officeart/2005/8/layout/hList1"/>
    <dgm:cxn modelId="{4C1EBA86-4AAF-4FDA-A5A9-704BE5D236B3}" type="presOf" srcId="{4D2E6FD6-3864-431F-B609-F6DA41AB0346}" destId="{EF507B55-B3C8-4747-843F-FDC17F7FBA5F}" srcOrd="0" destOrd="1" presId="urn:microsoft.com/office/officeart/2005/8/layout/hList1"/>
    <dgm:cxn modelId="{79FA0E95-3E48-4915-93BB-F78EC9CE081E}" type="presOf" srcId="{726E14BF-5D96-4202-A617-8F64BD289BB1}" destId="{7DEBE0AE-2F37-4449-AA50-B39CA4C50F19}" srcOrd="0" destOrd="0" presId="urn:microsoft.com/office/officeart/2005/8/layout/hList1"/>
    <dgm:cxn modelId="{4AF20597-C7E6-4C59-95C9-1F5D22AD7527}" srcId="{D3D31754-1F67-455F-98B2-6ADF6F070281}" destId="{4E4980DC-1FE9-4CA1-AD5E-738510756370}" srcOrd="1" destOrd="0" parTransId="{537A5B8B-35F9-42BD-BFEA-0E169345451A}" sibTransId="{C35D91CC-8746-47AD-B39A-F5E023AB2F00}"/>
    <dgm:cxn modelId="{1C710FA3-F6DA-46FF-B3CA-7DE4FD0239A4}" type="presOf" srcId="{D3D31754-1F67-455F-98B2-6ADF6F070281}" destId="{6E158622-A796-456A-BD95-4FAB46FDA732}" srcOrd="0" destOrd="0" presId="urn:microsoft.com/office/officeart/2005/8/layout/hList1"/>
    <dgm:cxn modelId="{9F2AC5A4-F804-423D-A0F5-C0781E4BE429}" type="presOf" srcId="{DB879E44-6180-4039-887A-7A68B6491673}" destId="{7DEBE0AE-2F37-4449-AA50-B39CA4C50F19}" srcOrd="0" destOrd="2" presId="urn:microsoft.com/office/officeart/2005/8/layout/hList1"/>
    <dgm:cxn modelId="{B47BAEA8-965E-45B1-8611-822C63A211AF}" srcId="{2709A506-F028-4421-9C16-922B1924FE36}" destId="{EFC79BC6-1EF6-4B24-A055-339BA7886ED9}" srcOrd="0" destOrd="0" parTransId="{0CDD3F80-1BEE-44F2-904D-55F0EC8883E8}" sibTransId="{D881D17E-4115-455A-A96D-0D9E4883D379}"/>
    <dgm:cxn modelId="{3A7D3FAA-9A96-4D9F-BDF4-CC9828B58EAC}" srcId="{D3D31754-1F67-455F-98B2-6ADF6F070281}" destId="{DB879E44-6180-4039-887A-7A68B6491673}" srcOrd="2" destOrd="0" parTransId="{DA389B74-8DD3-4E8F-8189-C528D6750601}" sibTransId="{06A7DCFE-5D68-4646-8887-6B312F0EABF3}"/>
    <dgm:cxn modelId="{A937ABAC-8317-4B98-87D2-95E9E2081DE8}" srcId="{3E5736A8-4F4A-442F-ADBC-BD47E7982502}" destId="{2709A506-F028-4421-9C16-922B1924FE36}" srcOrd="1" destOrd="0" parTransId="{F8FD7D3E-E1CC-449D-98EF-CC740A9D814E}" sibTransId="{AD2F3EAC-9453-4D9D-A497-51664DAB7E6F}"/>
    <dgm:cxn modelId="{A06FD7D3-3343-4E01-B26B-84BEA187D6D3}" srcId="{D3D31754-1F67-455F-98B2-6ADF6F070281}" destId="{CE8EF843-644F-46B0-8B12-C37CE1E808A6}" srcOrd="3" destOrd="0" parTransId="{9A692247-222C-4320-AF1D-5D2C5FEA3CCF}" sibTransId="{F15F6832-A51A-4CF0-8699-473B80AB01CE}"/>
    <dgm:cxn modelId="{900ED4D9-4DD2-4AB9-BB4C-D719422E36BC}" srcId="{D3D31754-1F67-455F-98B2-6ADF6F070281}" destId="{726E14BF-5D96-4202-A617-8F64BD289BB1}" srcOrd="0" destOrd="0" parTransId="{79E80DC0-B6D5-48FC-8A54-BCE9F752A10C}" sibTransId="{0F17742E-8914-48B2-9148-3B80F4829A67}"/>
    <dgm:cxn modelId="{E8FFADDA-9712-4CE3-BE2B-82877DE698C3}" type="presOf" srcId="{2709A506-F028-4421-9C16-922B1924FE36}" destId="{6EEEA989-5937-4D25-915E-0BB669674B22}" srcOrd="0" destOrd="0" presId="urn:microsoft.com/office/officeart/2005/8/layout/hList1"/>
    <dgm:cxn modelId="{8821801F-AC18-495D-902A-29959CB9D081}" type="presParOf" srcId="{10174420-EAF0-4CC9-BCDB-D16E45773A76}" destId="{DB63EE3A-1C1D-4690-A0DF-583A55940F71}" srcOrd="0" destOrd="0" presId="urn:microsoft.com/office/officeart/2005/8/layout/hList1"/>
    <dgm:cxn modelId="{7F57063E-486C-4467-8220-B45F9CD3E987}" type="presParOf" srcId="{DB63EE3A-1C1D-4690-A0DF-583A55940F71}" destId="{6E158622-A796-456A-BD95-4FAB46FDA732}" srcOrd="0" destOrd="0" presId="urn:microsoft.com/office/officeart/2005/8/layout/hList1"/>
    <dgm:cxn modelId="{6A61FC10-4B6D-4E17-99FE-B456895345B0}" type="presParOf" srcId="{DB63EE3A-1C1D-4690-A0DF-583A55940F71}" destId="{7DEBE0AE-2F37-4449-AA50-B39CA4C50F19}" srcOrd="1" destOrd="0" presId="urn:microsoft.com/office/officeart/2005/8/layout/hList1"/>
    <dgm:cxn modelId="{C028E0A8-9502-4217-9320-10DDB96E1450}" type="presParOf" srcId="{10174420-EAF0-4CC9-BCDB-D16E45773A76}" destId="{E15663A4-1B21-4240-907E-A6CBBB383ADA}" srcOrd="1" destOrd="0" presId="urn:microsoft.com/office/officeart/2005/8/layout/hList1"/>
    <dgm:cxn modelId="{38B1463C-19C5-408D-9C16-597A3F883FDE}" type="presParOf" srcId="{10174420-EAF0-4CC9-BCDB-D16E45773A76}" destId="{E9C02AB2-F029-40C5-9255-758DCEE2A7C9}" srcOrd="2" destOrd="0" presId="urn:microsoft.com/office/officeart/2005/8/layout/hList1"/>
    <dgm:cxn modelId="{BC7421BA-552E-4D69-8ADF-F0F3FC436B63}" type="presParOf" srcId="{E9C02AB2-F029-40C5-9255-758DCEE2A7C9}" destId="{6EEEA989-5937-4D25-915E-0BB669674B22}" srcOrd="0" destOrd="0" presId="urn:microsoft.com/office/officeart/2005/8/layout/hList1"/>
    <dgm:cxn modelId="{A45A7200-BB53-4D5D-95AB-75F5171180D0}" type="presParOf" srcId="{E9C02AB2-F029-40C5-9255-758DCEE2A7C9}" destId="{EF507B55-B3C8-4747-843F-FDC17F7FBA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8CABD7-E145-4F5B-A901-14741B4787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0DFE42-7A10-47EE-B661-A2D3CD953D25}">
      <dgm:prSet/>
      <dgm:spPr>
        <a:xfrm>
          <a:off x="0" y="17800"/>
          <a:ext cx="8121212" cy="1074060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it-IT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Identificazione e condivisione di indicatori di output e di risultato</a:t>
          </a:r>
        </a:p>
      </dgm:t>
    </dgm:pt>
    <dgm:pt modelId="{F180E3E8-FD35-48BA-97E8-3037037A4A45}" type="parTrans" cxnId="{FC0E1A51-504B-45C7-A3B5-501CB9267632}">
      <dgm:prSet/>
      <dgm:spPr/>
      <dgm:t>
        <a:bodyPr/>
        <a:lstStyle/>
        <a:p>
          <a:endParaRPr lang="it-IT"/>
        </a:p>
      </dgm:t>
    </dgm:pt>
    <dgm:pt modelId="{734F0CE4-C3D2-4535-9109-43BEED9DCF86}" type="sibTrans" cxnId="{FC0E1A51-504B-45C7-A3B5-501CB9267632}">
      <dgm:prSet/>
      <dgm:spPr/>
      <dgm:t>
        <a:bodyPr/>
        <a:lstStyle/>
        <a:p>
          <a:endParaRPr lang="it-IT"/>
        </a:p>
      </dgm:t>
    </dgm:pt>
    <dgm:pt modelId="{98B731FA-F56B-471F-874C-22EABBABB54B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Programma di lavoro condiviso (si/no)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292AA5-8231-4A1A-8E42-DA7DE0E0FAD7}" type="parTrans" cxnId="{7287FAC3-887A-4E38-9963-516BAE84F565}">
      <dgm:prSet/>
      <dgm:spPr/>
      <dgm:t>
        <a:bodyPr/>
        <a:lstStyle/>
        <a:p>
          <a:endParaRPr lang="it-IT"/>
        </a:p>
      </dgm:t>
    </dgm:pt>
    <dgm:pt modelId="{1DBCE99E-906D-4601-A2E7-A64A18E0DEEB}" type="sibTrans" cxnId="{7287FAC3-887A-4E38-9963-516BAE84F565}">
      <dgm:prSet/>
      <dgm:spPr/>
      <dgm:t>
        <a:bodyPr/>
        <a:lstStyle/>
        <a:p>
          <a:endParaRPr lang="it-IT"/>
        </a:p>
      </dgm:t>
    </dgm:pt>
    <dgm:pt modelId="{603CDB7A-EC08-4AE8-A266-5FEB20EEA657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organizzazioni / partecipanti registrati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E98B7CE-479F-4D1E-867F-DC615C967C8D}" type="parTrans" cxnId="{C016BDF3-77FC-4CDD-A40D-C1216E11C50F}">
      <dgm:prSet/>
      <dgm:spPr/>
      <dgm:t>
        <a:bodyPr/>
        <a:lstStyle/>
        <a:p>
          <a:endParaRPr lang="it-IT"/>
        </a:p>
      </dgm:t>
    </dgm:pt>
    <dgm:pt modelId="{40AD48D9-A1BD-441E-AC0F-E13F75CF1C5F}" type="sibTrans" cxnId="{C016BDF3-77FC-4CDD-A40D-C1216E11C50F}">
      <dgm:prSet/>
      <dgm:spPr/>
      <dgm:t>
        <a:bodyPr/>
        <a:lstStyle/>
        <a:p>
          <a:endParaRPr lang="it-IT"/>
        </a:p>
      </dgm:t>
    </dgm:pt>
    <dgm:pt modelId="{6C922948-6061-470E-A885-93864E4E0ED8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partecipanti alle attività (riunioni, contributi, eventi)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4238511-862E-4648-94BA-869FD8BFB559}" type="parTrans" cxnId="{61EA340D-6D1D-40B8-88FE-329AF4C06D6B}">
      <dgm:prSet/>
      <dgm:spPr/>
      <dgm:t>
        <a:bodyPr/>
        <a:lstStyle/>
        <a:p>
          <a:endParaRPr lang="it-IT"/>
        </a:p>
      </dgm:t>
    </dgm:pt>
    <dgm:pt modelId="{39656AF7-279C-4BC8-9E96-71A28EA0B8CF}" type="sibTrans" cxnId="{61EA340D-6D1D-40B8-88FE-329AF4C06D6B}">
      <dgm:prSet/>
      <dgm:spPr/>
      <dgm:t>
        <a:bodyPr/>
        <a:lstStyle/>
        <a:p>
          <a:endParaRPr lang="it-IT"/>
        </a:p>
      </dgm:t>
    </dgm:pt>
    <dgm:pt modelId="{15C205F7-EBF6-4DCE-8D77-542445C778FE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partecipanti singoli attivi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6907155-3E7B-4BC6-B72E-C6A280D5C943}" type="parTrans" cxnId="{083E7A6C-3F9F-4410-8077-262FD73A8606}">
      <dgm:prSet/>
      <dgm:spPr/>
      <dgm:t>
        <a:bodyPr/>
        <a:lstStyle/>
        <a:p>
          <a:endParaRPr lang="it-IT"/>
        </a:p>
      </dgm:t>
    </dgm:pt>
    <dgm:pt modelId="{F9B685FF-18EF-4E72-A405-6C8C43CA1522}" type="sibTrans" cxnId="{083E7A6C-3F9F-4410-8077-262FD73A8606}">
      <dgm:prSet/>
      <dgm:spPr/>
      <dgm:t>
        <a:bodyPr/>
        <a:lstStyle/>
        <a:p>
          <a:endParaRPr lang="it-IT"/>
        </a:p>
      </dgm:t>
    </dgm:pt>
    <dgm:pt modelId="{450717C6-BEEE-400E-9796-51A931E79628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azioni avviate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F65DD42-6021-4A76-B303-839E663C41B7}" type="parTrans" cxnId="{07E9ED59-BF70-409A-BC54-F63BA72F4A1C}">
      <dgm:prSet/>
      <dgm:spPr/>
      <dgm:t>
        <a:bodyPr/>
        <a:lstStyle/>
        <a:p>
          <a:endParaRPr lang="it-IT"/>
        </a:p>
      </dgm:t>
    </dgm:pt>
    <dgm:pt modelId="{60410B22-9640-4C06-90A7-C108DAAE1EB4}" type="sibTrans" cxnId="{07E9ED59-BF70-409A-BC54-F63BA72F4A1C}">
      <dgm:prSet/>
      <dgm:spPr/>
      <dgm:t>
        <a:bodyPr/>
        <a:lstStyle/>
        <a:p>
          <a:endParaRPr lang="it-IT"/>
        </a:p>
      </dgm:t>
    </dgm:pt>
    <dgm:pt modelId="{67C35798-A4BF-4834-95FC-B405A7735709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azioni concluse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457A244-029B-4884-BE45-1B7141E43927}" type="parTrans" cxnId="{59D0E797-297E-4EDC-BF2A-45ADE9F968EA}">
      <dgm:prSet/>
      <dgm:spPr/>
      <dgm:t>
        <a:bodyPr/>
        <a:lstStyle/>
        <a:p>
          <a:endParaRPr lang="it-IT"/>
        </a:p>
      </dgm:t>
    </dgm:pt>
    <dgm:pt modelId="{A1A6D988-6482-4352-B35E-82F4F4CBAA0B}" type="sibTrans" cxnId="{59D0E797-297E-4EDC-BF2A-45ADE9F968EA}">
      <dgm:prSet/>
      <dgm:spPr/>
      <dgm:t>
        <a:bodyPr/>
        <a:lstStyle/>
        <a:p>
          <a:endParaRPr lang="it-IT"/>
        </a:p>
      </dgm:t>
    </dgm:pt>
    <dgm:pt modelId="{B5D68F7A-0434-457C-B9C5-372A3FB613A6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«proposte» elaborate dalla PT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607691-3070-467B-BE59-31A1F49E71DB}" type="parTrans" cxnId="{3D47D919-C602-4EB4-872F-E264E2E2BD95}">
      <dgm:prSet/>
      <dgm:spPr/>
      <dgm:t>
        <a:bodyPr/>
        <a:lstStyle/>
        <a:p>
          <a:endParaRPr lang="it-IT"/>
        </a:p>
      </dgm:t>
    </dgm:pt>
    <dgm:pt modelId="{BE40F658-CDC9-4F41-849A-CF3DBF4754DD}" type="sibTrans" cxnId="{3D47D919-C602-4EB4-872F-E264E2E2BD95}">
      <dgm:prSet/>
      <dgm:spPr/>
      <dgm:t>
        <a:bodyPr/>
        <a:lstStyle/>
        <a:p>
          <a:endParaRPr lang="it-IT"/>
        </a:p>
      </dgm:t>
    </dgm:pt>
    <dgm:pt modelId="{47827E79-9A54-4D02-A92F-76C5689410C9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«proposte» adottate dalla Governance S3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ACD5D16-9786-484D-AFE5-03AE4415D00E}" type="parTrans" cxnId="{0B245F47-54FE-46D3-A46B-4D71AEDD09AE}">
      <dgm:prSet/>
      <dgm:spPr/>
      <dgm:t>
        <a:bodyPr/>
        <a:lstStyle/>
        <a:p>
          <a:endParaRPr lang="it-IT"/>
        </a:p>
      </dgm:t>
    </dgm:pt>
    <dgm:pt modelId="{2DBDA382-E8F4-4B3D-8EEB-A9E3A2E7CDB5}" type="sibTrans" cxnId="{0B245F47-54FE-46D3-A46B-4D71AEDD09AE}">
      <dgm:prSet/>
      <dgm:spPr/>
      <dgm:t>
        <a:bodyPr/>
        <a:lstStyle/>
        <a:p>
          <a:endParaRPr lang="it-IT"/>
        </a:p>
      </dgm:t>
    </dgm:pt>
    <dgm:pt modelId="{08C18CC8-1003-442D-8FA6-142A2487E3CC}">
      <dgm:prSet/>
      <dgm:spPr>
        <a:xfrm>
          <a:off x="0" y="1091860"/>
          <a:ext cx="8121212" cy="32416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Valutazione dei partecipanti (questionario)</a:t>
          </a:r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DA194F5-3721-462A-A3CA-542C041D60FE}" type="parTrans" cxnId="{86D7CB5D-B0F8-47FD-A933-A1A3BC6CB37B}">
      <dgm:prSet/>
      <dgm:spPr/>
      <dgm:t>
        <a:bodyPr/>
        <a:lstStyle/>
        <a:p>
          <a:endParaRPr lang="it-IT"/>
        </a:p>
      </dgm:t>
    </dgm:pt>
    <dgm:pt modelId="{078F9A80-1A98-4656-9DC1-30A5D96D7545}" type="sibTrans" cxnId="{86D7CB5D-B0F8-47FD-A933-A1A3BC6CB37B}">
      <dgm:prSet/>
      <dgm:spPr/>
      <dgm:t>
        <a:bodyPr/>
        <a:lstStyle/>
        <a:p>
          <a:endParaRPr lang="it-IT"/>
        </a:p>
      </dgm:t>
    </dgm:pt>
    <dgm:pt modelId="{7506C8BF-4F11-4C45-B205-CD5A4C2A54A7}" type="pres">
      <dgm:prSet presAssocID="{1B8CABD7-E145-4F5B-A901-14741B4787B5}" presName="linear" presStyleCnt="0">
        <dgm:presLayoutVars>
          <dgm:animLvl val="lvl"/>
          <dgm:resizeHandles val="exact"/>
        </dgm:presLayoutVars>
      </dgm:prSet>
      <dgm:spPr/>
    </dgm:pt>
    <dgm:pt modelId="{2801624B-CC4F-4B20-BA3B-22D7779633F3}" type="pres">
      <dgm:prSet presAssocID="{C00DFE42-7A10-47EE-B661-A2D3CD953D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FF2BD2-085A-4E0B-A169-C4E929A2A606}" type="pres">
      <dgm:prSet presAssocID="{C00DFE42-7A10-47EE-B661-A2D3CD953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A3980A-30F0-437E-849D-E4CBEDEE7A30}" type="presOf" srcId="{B5D68F7A-0434-457C-B9C5-372A3FB613A6}" destId="{1AFF2BD2-085A-4E0B-A169-C4E929A2A606}" srcOrd="0" destOrd="6" presId="urn:microsoft.com/office/officeart/2005/8/layout/vList2"/>
    <dgm:cxn modelId="{61EA340D-6D1D-40B8-88FE-329AF4C06D6B}" srcId="{C00DFE42-7A10-47EE-B661-A2D3CD953D25}" destId="{6C922948-6061-470E-A885-93864E4E0ED8}" srcOrd="2" destOrd="0" parTransId="{84238511-862E-4648-94BA-869FD8BFB559}" sibTransId="{39656AF7-279C-4BC8-9E96-71A28EA0B8CF}"/>
    <dgm:cxn modelId="{3D47D919-C602-4EB4-872F-E264E2E2BD95}" srcId="{C00DFE42-7A10-47EE-B661-A2D3CD953D25}" destId="{B5D68F7A-0434-457C-B9C5-372A3FB613A6}" srcOrd="6" destOrd="0" parTransId="{43607691-3070-467B-BE59-31A1F49E71DB}" sibTransId="{BE40F658-CDC9-4F41-849A-CF3DBF4754DD}"/>
    <dgm:cxn modelId="{1989511E-8B37-4F64-A3EA-E41481B7A595}" type="presOf" srcId="{1B8CABD7-E145-4F5B-A901-14741B4787B5}" destId="{7506C8BF-4F11-4C45-B205-CD5A4C2A54A7}" srcOrd="0" destOrd="0" presId="urn:microsoft.com/office/officeart/2005/8/layout/vList2"/>
    <dgm:cxn modelId="{41ADA028-355E-4A38-A1CD-14BD450D1500}" type="presOf" srcId="{15C205F7-EBF6-4DCE-8D77-542445C778FE}" destId="{1AFF2BD2-085A-4E0B-A169-C4E929A2A606}" srcOrd="0" destOrd="3" presId="urn:microsoft.com/office/officeart/2005/8/layout/vList2"/>
    <dgm:cxn modelId="{EF73962D-3398-4D40-95AA-05715EDCB035}" type="presOf" srcId="{67C35798-A4BF-4834-95FC-B405A7735709}" destId="{1AFF2BD2-085A-4E0B-A169-C4E929A2A606}" srcOrd="0" destOrd="5" presId="urn:microsoft.com/office/officeart/2005/8/layout/vList2"/>
    <dgm:cxn modelId="{86D7CB5D-B0F8-47FD-A933-A1A3BC6CB37B}" srcId="{C00DFE42-7A10-47EE-B661-A2D3CD953D25}" destId="{08C18CC8-1003-442D-8FA6-142A2487E3CC}" srcOrd="8" destOrd="0" parTransId="{BDA194F5-3721-462A-A3CA-542C041D60FE}" sibTransId="{078F9A80-1A98-4656-9DC1-30A5D96D7545}"/>
    <dgm:cxn modelId="{7FB0DD42-FAC4-40C2-929A-29BB0A8BC78A}" type="presOf" srcId="{47827E79-9A54-4D02-A92F-76C5689410C9}" destId="{1AFF2BD2-085A-4E0B-A169-C4E929A2A606}" srcOrd="0" destOrd="7" presId="urn:microsoft.com/office/officeart/2005/8/layout/vList2"/>
    <dgm:cxn modelId="{0B245F47-54FE-46D3-A46B-4D71AEDD09AE}" srcId="{C00DFE42-7A10-47EE-B661-A2D3CD953D25}" destId="{47827E79-9A54-4D02-A92F-76C5689410C9}" srcOrd="7" destOrd="0" parTransId="{1ACD5D16-9786-484D-AFE5-03AE4415D00E}" sibTransId="{2DBDA382-E8F4-4B3D-8EEB-A9E3A2E7CDB5}"/>
    <dgm:cxn modelId="{083E7A6C-3F9F-4410-8077-262FD73A8606}" srcId="{C00DFE42-7A10-47EE-B661-A2D3CD953D25}" destId="{15C205F7-EBF6-4DCE-8D77-542445C778FE}" srcOrd="3" destOrd="0" parTransId="{26907155-3E7B-4BC6-B72E-C6A280D5C943}" sibTransId="{F9B685FF-18EF-4E72-A405-6C8C43CA1522}"/>
    <dgm:cxn modelId="{FC0E1A51-504B-45C7-A3B5-501CB9267632}" srcId="{1B8CABD7-E145-4F5B-A901-14741B4787B5}" destId="{C00DFE42-7A10-47EE-B661-A2D3CD953D25}" srcOrd="0" destOrd="0" parTransId="{F180E3E8-FD35-48BA-97E8-3037037A4A45}" sibTransId="{734F0CE4-C3D2-4535-9109-43BEED9DCF86}"/>
    <dgm:cxn modelId="{55198E71-54AE-4F23-9006-B07E1823C46D}" type="presOf" srcId="{98B731FA-F56B-471F-874C-22EABBABB54B}" destId="{1AFF2BD2-085A-4E0B-A169-C4E929A2A606}" srcOrd="0" destOrd="0" presId="urn:microsoft.com/office/officeart/2005/8/layout/vList2"/>
    <dgm:cxn modelId="{CCE98773-580C-459C-A1E3-46780BB1C31B}" type="presOf" srcId="{C00DFE42-7A10-47EE-B661-A2D3CD953D25}" destId="{2801624B-CC4F-4B20-BA3B-22D7779633F3}" srcOrd="0" destOrd="0" presId="urn:microsoft.com/office/officeart/2005/8/layout/vList2"/>
    <dgm:cxn modelId="{CA39B376-8590-44F4-BCB6-0D0E8D56606D}" type="presOf" srcId="{6C922948-6061-470E-A885-93864E4E0ED8}" destId="{1AFF2BD2-085A-4E0B-A169-C4E929A2A606}" srcOrd="0" destOrd="2" presId="urn:microsoft.com/office/officeart/2005/8/layout/vList2"/>
    <dgm:cxn modelId="{07E9ED59-BF70-409A-BC54-F63BA72F4A1C}" srcId="{C00DFE42-7A10-47EE-B661-A2D3CD953D25}" destId="{450717C6-BEEE-400E-9796-51A931E79628}" srcOrd="4" destOrd="0" parTransId="{3F65DD42-6021-4A76-B303-839E663C41B7}" sibTransId="{60410B22-9640-4C06-90A7-C108DAAE1EB4}"/>
    <dgm:cxn modelId="{D3477F8F-7A0A-4DC4-B234-58C1D0049E81}" type="presOf" srcId="{450717C6-BEEE-400E-9796-51A931E79628}" destId="{1AFF2BD2-085A-4E0B-A169-C4E929A2A606}" srcOrd="0" destOrd="4" presId="urn:microsoft.com/office/officeart/2005/8/layout/vList2"/>
    <dgm:cxn modelId="{59D0E797-297E-4EDC-BF2A-45ADE9F968EA}" srcId="{C00DFE42-7A10-47EE-B661-A2D3CD953D25}" destId="{67C35798-A4BF-4834-95FC-B405A7735709}" srcOrd="5" destOrd="0" parTransId="{0457A244-029B-4884-BE45-1B7141E43927}" sibTransId="{A1A6D988-6482-4352-B35E-82F4F4CBAA0B}"/>
    <dgm:cxn modelId="{49364FA7-5EC7-48D7-985F-6901A215FC9A}" type="presOf" srcId="{603CDB7A-EC08-4AE8-A266-5FEB20EEA657}" destId="{1AFF2BD2-085A-4E0B-A169-C4E929A2A606}" srcOrd="0" destOrd="1" presId="urn:microsoft.com/office/officeart/2005/8/layout/vList2"/>
    <dgm:cxn modelId="{7287FAC3-887A-4E38-9963-516BAE84F565}" srcId="{C00DFE42-7A10-47EE-B661-A2D3CD953D25}" destId="{98B731FA-F56B-471F-874C-22EABBABB54B}" srcOrd="0" destOrd="0" parTransId="{2A292AA5-8231-4A1A-8E42-DA7DE0E0FAD7}" sibTransId="{1DBCE99E-906D-4601-A2E7-A64A18E0DEEB}"/>
    <dgm:cxn modelId="{C016BDF3-77FC-4CDD-A40D-C1216E11C50F}" srcId="{C00DFE42-7A10-47EE-B661-A2D3CD953D25}" destId="{603CDB7A-EC08-4AE8-A266-5FEB20EEA657}" srcOrd="1" destOrd="0" parTransId="{8E98B7CE-479F-4D1E-867F-DC615C967C8D}" sibTransId="{40AD48D9-A1BD-441E-AC0F-E13F75CF1C5F}"/>
    <dgm:cxn modelId="{ED54ECF5-5CE9-4981-A7A0-58AC33EC50AE}" type="presOf" srcId="{08C18CC8-1003-442D-8FA6-142A2487E3CC}" destId="{1AFF2BD2-085A-4E0B-A169-C4E929A2A606}" srcOrd="0" destOrd="8" presId="urn:microsoft.com/office/officeart/2005/8/layout/vList2"/>
    <dgm:cxn modelId="{5D3E076B-81A9-41B0-AF10-E6D56C84C445}" type="presParOf" srcId="{7506C8BF-4F11-4C45-B205-CD5A4C2A54A7}" destId="{2801624B-CC4F-4B20-BA3B-22D7779633F3}" srcOrd="0" destOrd="0" presId="urn:microsoft.com/office/officeart/2005/8/layout/vList2"/>
    <dgm:cxn modelId="{1BD0EC1E-18D7-4DCE-A517-49903A580F28}" type="presParOf" srcId="{7506C8BF-4F11-4C45-B205-CD5A4C2A54A7}" destId="{1AFF2BD2-085A-4E0B-A169-C4E929A2A6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DE4DD-72BA-49E1-A8ED-3B9015ECAD49}">
      <dsp:nvSpPr>
        <dsp:cNvPr id="0" name=""/>
        <dsp:cNvSpPr/>
      </dsp:nvSpPr>
      <dsp:spPr>
        <a:xfrm>
          <a:off x="0" y="25202"/>
          <a:ext cx="8224838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Piattaforme Tematiche</a:t>
          </a:r>
        </a:p>
      </dsp:txBody>
      <dsp:txXfrm>
        <a:off x="30442" y="55644"/>
        <a:ext cx="8163954" cy="562726"/>
      </dsp:txXfrm>
    </dsp:sp>
    <dsp:sp modelId="{5BA372DC-D402-4501-8B7B-477BE0366403}">
      <dsp:nvSpPr>
        <dsp:cNvPr id="0" name=""/>
        <dsp:cNvSpPr/>
      </dsp:nvSpPr>
      <dsp:spPr>
        <a:xfrm>
          <a:off x="0" y="648812"/>
          <a:ext cx="8224838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Ruolo nella </a:t>
          </a:r>
          <a:r>
            <a:rPr lang="it-IT" sz="2000" i="1" kern="1200" dirty="0"/>
            <a:t>Governance</a:t>
          </a:r>
          <a:r>
            <a:rPr lang="it-IT" sz="2000" kern="1200" dirty="0"/>
            <a:t> S3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Modalità di funzionamento (regolamento)</a:t>
          </a:r>
        </a:p>
      </dsp:txBody>
      <dsp:txXfrm>
        <a:off x="0" y="648812"/>
        <a:ext cx="8224838" cy="686205"/>
      </dsp:txXfrm>
    </dsp:sp>
    <dsp:sp modelId="{5BED68F3-B820-46F9-96C9-7CA46B0BB0F6}">
      <dsp:nvSpPr>
        <dsp:cNvPr id="0" name=""/>
        <dsp:cNvSpPr/>
      </dsp:nvSpPr>
      <dsp:spPr>
        <a:xfrm>
          <a:off x="0" y="1335017"/>
          <a:ext cx="8224838" cy="623610"/>
        </a:xfrm>
        <a:prstGeom prst="roundRect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PT e «monitoraggio allargato» della S3</a:t>
          </a:r>
        </a:p>
      </dsp:txBody>
      <dsp:txXfrm>
        <a:off x="30442" y="1365459"/>
        <a:ext cx="8163954" cy="562726"/>
      </dsp:txXfrm>
    </dsp:sp>
    <dsp:sp modelId="{59FB2010-7E91-4F19-93CF-5B9777AEE24F}">
      <dsp:nvSpPr>
        <dsp:cNvPr id="0" name=""/>
        <dsp:cNvSpPr/>
      </dsp:nvSpPr>
      <dsp:spPr>
        <a:xfrm>
          <a:off x="0" y="1958627"/>
          <a:ext cx="8224838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Nuovo approccio: </a:t>
          </a:r>
          <a:r>
            <a:rPr lang="it-IT" sz="2000" kern="1200" dirty="0" err="1"/>
            <a:t>LogiCal</a:t>
          </a:r>
          <a:r>
            <a:rPr lang="it-IT" sz="2000" kern="1200" dirty="0"/>
            <a:t> e ruolo delle Piattaforme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Integrazione degli indicatori di impatto</a:t>
          </a:r>
        </a:p>
      </dsp:txBody>
      <dsp:txXfrm>
        <a:off x="0" y="1958627"/>
        <a:ext cx="8224838" cy="686205"/>
      </dsp:txXfrm>
    </dsp:sp>
    <dsp:sp modelId="{461BD83E-B8CC-46E3-AAEA-61FC8BBF251E}">
      <dsp:nvSpPr>
        <dsp:cNvPr id="0" name=""/>
        <dsp:cNvSpPr/>
      </dsp:nvSpPr>
      <dsp:spPr>
        <a:xfrm>
          <a:off x="0" y="2644832"/>
          <a:ext cx="8224838" cy="623610"/>
        </a:xfrm>
        <a:prstGeom prst="roundRect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Sito tematico su </a:t>
          </a:r>
          <a:r>
            <a:rPr lang="it-IT" sz="2600" b="1" kern="1200" dirty="0" err="1"/>
            <a:t>CalabriaEuropa</a:t>
          </a:r>
          <a:endParaRPr lang="it-IT" sz="2600" b="1" kern="1200" dirty="0"/>
        </a:p>
      </dsp:txBody>
      <dsp:txXfrm>
        <a:off x="30442" y="2675274"/>
        <a:ext cx="8163954" cy="562726"/>
      </dsp:txXfrm>
    </dsp:sp>
    <dsp:sp modelId="{F4D1ABD6-3201-4B08-BD5C-702ABA34376C}">
      <dsp:nvSpPr>
        <dsp:cNvPr id="0" name=""/>
        <dsp:cNvSpPr/>
      </dsp:nvSpPr>
      <dsp:spPr>
        <a:xfrm>
          <a:off x="0" y="3268442"/>
          <a:ext cx="82248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Documentazione, registrazione alle PT, rilevazioni</a:t>
          </a:r>
        </a:p>
      </dsp:txBody>
      <dsp:txXfrm>
        <a:off x="0" y="3268442"/>
        <a:ext cx="8224838" cy="430560"/>
      </dsp:txXfrm>
    </dsp:sp>
    <dsp:sp modelId="{3118E97D-D3BD-4168-93F3-40E822ED4688}">
      <dsp:nvSpPr>
        <dsp:cNvPr id="0" name=""/>
        <dsp:cNvSpPr/>
      </dsp:nvSpPr>
      <dsp:spPr>
        <a:xfrm>
          <a:off x="0" y="3699002"/>
          <a:ext cx="8224838" cy="623610"/>
        </a:xfrm>
        <a:prstGeom prst="roundRect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/>
            <a:t>Avvio delle Piattaforme Tematiche</a:t>
          </a:r>
          <a:endParaRPr lang="it-IT" sz="2600" b="1" kern="1200" dirty="0"/>
        </a:p>
      </dsp:txBody>
      <dsp:txXfrm>
        <a:off x="30442" y="3729444"/>
        <a:ext cx="8163954" cy="562726"/>
      </dsp:txXfrm>
    </dsp:sp>
    <dsp:sp modelId="{A018D0F7-03F4-4526-B894-B55387E6298B}">
      <dsp:nvSpPr>
        <dsp:cNvPr id="0" name=""/>
        <dsp:cNvSpPr/>
      </dsp:nvSpPr>
      <dsp:spPr>
        <a:xfrm>
          <a:off x="0" y="4322612"/>
          <a:ext cx="82248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/>
            <a:t>Attività preliminari e proposta di ‟</a:t>
          </a:r>
          <a:r>
            <a:rPr lang="it-IT" sz="2000" i="1" kern="1200"/>
            <a:t>piano di lavoro‟</a:t>
          </a:r>
          <a:endParaRPr lang="it-IT" sz="2000" kern="1200" dirty="0"/>
        </a:p>
      </dsp:txBody>
      <dsp:txXfrm>
        <a:off x="0" y="4322612"/>
        <a:ext cx="8224838" cy="4305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1824C-4EEC-44D2-8BCC-114ADCF0E0AC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091B7-E949-4449-99B0-5D2A00252063}">
      <dsp:nvSpPr>
        <dsp:cNvPr id="0" name=""/>
        <dsp:cNvSpPr/>
      </dsp:nvSpPr>
      <dsp:spPr>
        <a:xfrm>
          <a:off x="2175669" y="0"/>
          <a:ext cx="5711031" cy="43513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PT vengono avviate dandone </a:t>
          </a:r>
          <a:r>
            <a:rPr lang="it-IT" sz="2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ampia informazione </a:t>
          </a:r>
          <a:r>
            <a:rPr lang="it-IT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 invitando tutti gli operatori che hanno contribuito alla costruzione della S3</a:t>
          </a:r>
        </a:p>
      </dsp:txBody>
      <dsp:txXfrm>
        <a:off x="2175669" y="0"/>
        <a:ext cx="5711031" cy="2066885"/>
      </dsp:txXfrm>
    </dsp:sp>
    <dsp:sp modelId="{E2CEBE44-CEBF-481A-A206-C807AF4732A6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rgbClr val="5B9BD5">
            <a:shade val="50000"/>
            <a:hueOff val="334258"/>
            <a:satOff val="8955"/>
            <a:lumOff val="394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6376D-3E1C-4BD5-9E92-64832DDB5FFC}">
      <dsp:nvSpPr>
        <dsp:cNvPr id="0" name=""/>
        <dsp:cNvSpPr/>
      </dsp:nvSpPr>
      <dsp:spPr>
        <a:xfrm>
          <a:off x="2175669" y="2066885"/>
          <a:ext cx="5711031" cy="206688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shade val="50000"/>
              <a:hueOff val="334258"/>
              <a:satOff val="8955"/>
              <a:lumOff val="394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Sulla base dell’esperienza di funzionamento, il Regolamento delle PT sarà </a:t>
          </a:r>
          <a:r>
            <a:rPr lang="it-IT" sz="2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rivisto annualmente </a:t>
          </a:r>
          <a:r>
            <a:rPr lang="it-IT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 comunque secondo la necessità</a:t>
          </a:r>
        </a:p>
      </dsp:txBody>
      <dsp:txXfrm>
        <a:off x="2175669" y="2066885"/>
        <a:ext cx="5711031" cy="2066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C3BC8-FC52-4713-830D-1CED0418DD45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F7716-D0A8-4AA3-BA49-47B20625CE76}">
      <dsp:nvSpPr>
        <dsp:cNvPr id="0" name=""/>
        <dsp:cNvSpPr/>
      </dsp:nvSpPr>
      <dsp:spPr>
        <a:xfrm>
          <a:off x="0" y="53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Monitoraggio </a:t>
          </a:r>
          <a:r>
            <a:rPr lang="it-IT" sz="2400" b="1" kern="1200" dirty="0"/>
            <a:t>orientato ai risultati</a:t>
          </a:r>
        </a:p>
      </dsp:txBody>
      <dsp:txXfrm>
        <a:off x="0" y="531"/>
        <a:ext cx="7886700" cy="870055"/>
      </dsp:txXfrm>
    </dsp:sp>
    <dsp:sp modelId="{FCF8033F-A882-4A4B-BF24-E8A09C1B0BEA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26C52-3FB1-4192-8906-776BDB0634D6}">
      <dsp:nvSpPr>
        <dsp:cNvPr id="0" name=""/>
        <dsp:cNvSpPr/>
      </dsp:nvSpPr>
      <dsp:spPr>
        <a:xfrm>
          <a:off x="0" y="87058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Pieno </a:t>
          </a:r>
          <a:r>
            <a:rPr lang="it-IT" sz="2400" b="1" kern="1200" dirty="0"/>
            <a:t>coinvolgimento </a:t>
          </a:r>
          <a:r>
            <a:rPr lang="it-IT" sz="2400" kern="1200" dirty="0"/>
            <a:t>degli stakeholder</a:t>
          </a:r>
        </a:p>
      </dsp:txBody>
      <dsp:txXfrm>
        <a:off x="0" y="870586"/>
        <a:ext cx="7886700" cy="870055"/>
      </dsp:txXfrm>
    </dsp:sp>
    <dsp:sp modelId="{8102E942-DC7B-4FF7-9C68-C5508C955499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E16D-1676-4402-A9D6-42409BD5F415}">
      <dsp:nvSpPr>
        <dsp:cNvPr id="0" name=""/>
        <dsp:cNvSpPr/>
      </dsp:nvSpPr>
      <dsp:spPr>
        <a:xfrm>
          <a:off x="0" y="174064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Apprendimento</a:t>
          </a:r>
          <a:r>
            <a:rPr lang="it-IT" sz="2400" kern="1200" dirty="0"/>
            <a:t> intelligente</a:t>
          </a:r>
        </a:p>
      </dsp:txBody>
      <dsp:txXfrm>
        <a:off x="0" y="1740641"/>
        <a:ext cx="7886700" cy="870055"/>
      </dsp:txXfrm>
    </dsp:sp>
    <dsp:sp modelId="{2135F04A-8B51-430F-8FDD-FF6AFB970375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7DD1-A5D9-4D78-8B0D-716D8575D0F7}">
      <dsp:nvSpPr>
        <dsp:cNvPr id="0" name=""/>
        <dsp:cNvSpPr/>
      </dsp:nvSpPr>
      <dsp:spPr>
        <a:xfrm>
          <a:off x="0" y="261069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Processo on-</a:t>
          </a:r>
          <a:r>
            <a:rPr lang="it-IT" sz="2400" b="1" kern="1200" dirty="0" err="1"/>
            <a:t>going</a:t>
          </a:r>
          <a:r>
            <a:rPr lang="it-IT" sz="2400" b="1" kern="1200" dirty="0"/>
            <a:t> </a:t>
          </a:r>
          <a:r>
            <a:rPr lang="it-IT" sz="2400" kern="1200" dirty="0"/>
            <a:t>che alimenta il sistema di conoscenza regionale</a:t>
          </a:r>
        </a:p>
      </dsp:txBody>
      <dsp:txXfrm>
        <a:off x="0" y="2610696"/>
        <a:ext cx="7886700" cy="870055"/>
      </dsp:txXfrm>
    </dsp:sp>
    <dsp:sp modelId="{D8291C34-901D-4B65-892F-6EED77A52FD3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69FD6-A948-4508-B3E9-8FC840748309}">
      <dsp:nvSpPr>
        <dsp:cNvPr id="0" name=""/>
        <dsp:cNvSpPr/>
      </dsp:nvSpPr>
      <dsp:spPr>
        <a:xfrm>
          <a:off x="0" y="348075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Condivisione in tempo reale</a:t>
          </a:r>
          <a:r>
            <a:rPr lang="it-IT" sz="2400" kern="1200" dirty="0"/>
            <a:t> con gli stakeholder (risultati e comportamenti)</a:t>
          </a:r>
        </a:p>
      </dsp:txBody>
      <dsp:txXfrm>
        <a:off x="0" y="3480751"/>
        <a:ext cx="7886700" cy="870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7F3A8-F9C0-4948-9DC0-9455C3FCA29B}">
      <dsp:nvSpPr>
        <dsp:cNvPr id="0" name=""/>
        <dsp:cNvSpPr/>
      </dsp:nvSpPr>
      <dsp:spPr>
        <a:xfrm>
          <a:off x="3892957" y="2007935"/>
          <a:ext cx="2614928" cy="2469639"/>
        </a:xfrm>
        <a:prstGeom prst="gear9">
          <a:avLst/>
        </a:prstGeom>
        <a:solidFill>
          <a:srgbClr val="FEB80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Piattaforme Tematiche</a:t>
          </a:r>
        </a:p>
      </dsp:txBody>
      <dsp:txXfrm>
        <a:off x="4407815" y="2586436"/>
        <a:ext cx="1585212" cy="1269446"/>
      </dsp:txXfrm>
    </dsp:sp>
    <dsp:sp modelId="{AAE0A0AF-66F9-40B9-AAB4-CBBDE7C202B2}">
      <dsp:nvSpPr>
        <dsp:cNvPr id="0" name=""/>
        <dsp:cNvSpPr/>
      </dsp:nvSpPr>
      <dsp:spPr>
        <a:xfrm>
          <a:off x="2679146" y="3558502"/>
          <a:ext cx="2948897" cy="9429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Coinvolgimento degli stakeholder 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nella lettura e definizione degli indicatori</a:t>
          </a:r>
        </a:p>
      </dsp:txBody>
      <dsp:txXfrm>
        <a:off x="2706764" y="3586120"/>
        <a:ext cx="2893661" cy="887717"/>
      </dsp:txXfrm>
    </dsp:sp>
    <dsp:sp modelId="{7261460D-9088-4610-A00B-C5763B41249A}">
      <dsp:nvSpPr>
        <dsp:cNvPr id="0" name=""/>
        <dsp:cNvSpPr/>
      </dsp:nvSpPr>
      <dsp:spPr>
        <a:xfrm>
          <a:off x="2020753" y="1157662"/>
          <a:ext cx="2473195" cy="2293208"/>
        </a:xfrm>
        <a:prstGeom prst="gear6">
          <a:avLst/>
        </a:prstGeom>
        <a:solidFill>
          <a:srgbClr val="FEB80A">
            <a:hueOff val="4500961"/>
            <a:satOff val="407"/>
            <a:lumOff val="-43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Piattaforma </a:t>
          </a:r>
          <a:r>
            <a:rPr lang="it-IT" sz="2400" b="1" kern="1200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Bandi on line</a:t>
          </a:r>
        </a:p>
      </dsp:txBody>
      <dsp:txXfrm>
        <a:off x="2624238" y="1738473"/>
        <a:ext cx="1266225" cy="1131586"/>
      </dsp:txXfrm>
    </dsp:sp>
    <dsp:sp modelId="{7FD056CA-39E4-41BF-ACA2-52D0FB089528}">
      <dsp:nvSpPr>
        <dsp:cNvPr id="0" name=""/>
        <dsp:cNvSpPr/>
      </dsp:nvSpPr>
      <dsp:spPr>
        <a:xfrm>
          <a:off x="189805" y="2545110"/>
          <a:ext cx="2694394" cy="9429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4500961"/>
              <a:satOff val="407"/>
              <a:lumOff val="-43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Ampliamento della base informativa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 fornita dal SIURP</a:t>
          </a:r>
        </a:p>
      </dsp:txBody>
      <dsp:txXfrm>
        <a:off x="217423" y="2572728"/>
        <a:ext cx="2639158" cy="887717"/>
      </dsp:txXfrm>
    </dsp:sp>
    <dsp:sp modelId="{F73AEEF2-A210-4D24-95A7-512C68751482}">
      <dsp:nvSpPr>
        <dsp:cNvPr id="0" name=""/>
        <dsp:cNvSpPr/>
      </dsp:nvSpPr>
      <dsp:spPr>
        <a:xfrm rot="20700000">
          <a:off x="3516764" y="195839"/>
          <a:ext cx="1835030" cy="1786048"/>
        </a:xfrm>
        <a:prstGeom prst="gear6">
          <a:avLst/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" lastClr="FFFFFF"/>
            </a:solidFill>
            <a:latin typeface="Calibri"/>
            <a:ea typeface="MS PGothic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/>
              <a:ea typeface="MS PGothic"/>
              <a:cs typeface="+mn-cs"/>
            </a:rPr>
            <a:t>S3</a:t>
          </a:r>
          <a:endParaRPr lang="it-IT" sz="2000" b="1" kern="1200" dirty="0">
            <a:solidFill>
              <a:sysClr val="window" lastClr="FFFFFF"/>
            </a:solidFill>
            <a:latin typeface="Calibri"/>
            <a:ea typeface="MS PGothic"/>
            <a:cs typeface="+mn-cs"/>
          </a:endParaRPr>
        </a:p>
      </dsp:txBody>
      <dsp:txXfrm rot="-20700000">
        <a:off x="4178319" y="840066"/>
        <a:ext cx="511920" cy="497593"/>
      </dsp:txXfrm>
    </dsp:sp>
    <dsp:sp modelId="{D01B8334-FC63-4E7F-A46D-E6A823E9C89C}">
      <dsp:nvSpPr>
        <dsp:cNvPr id="0" name=""/>
        <dsp:cNvSpPr/>
      </dsp:nvSpPr>
      <dsp:spPr>
        <a:xfrm>
          <a:off x="4896624" y="177027"/>
          <a:ext cx="2350279" cy="9429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B80A">
              <a:hueOff val="9001922"/>
              <a:satOff val="813"/>
              <a:lumOff val="-863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Condivisione in tempo reale</a:t>
          </a:r>
          <a:r>
            <a:rPr lang="it-I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 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MS PGothic"/>
              <a:cs typeface="+mn-cs"/>
            </a:rPr>
            <a:t>con gli stakeholder</a:t>
          </a:r>
        </a:p>
      </dsp:txBody>
      <dsp:txXfrm>
        <a:off x="4924242" y="204645"/>
        <a:ext cx="2295043" cy="887717"/>
      </dsp:txXfrm>
    </dsp:sp>
    <dsp:sp modelId="{A370F74B-C062-4529-A45F-083A73654CD5}">
      <dsp:nvSpPr>
        <dsp:cNvPr id="0" name=""/>
        <dsp:cNvSpPr/>
      </dsp:nvSpPr>
      <dsp:spPr>
        <a:xfrm>
          <a:off x="3716838" y="1670447"/>
          <a:ext cx="3161138" cy="3161138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3D29A-39FD-4C90-B1B7-4E8B31B7CAA9}">
      <dsp:nvSpPr>
        <dsp:cNvPr id="0" name=""/>
        <dsp:cNvSpPr/>
      </dsp:nvSpPr>
      <dsp:spPr>
        <a:xfrm>
          <a:off x="1804723" y="745829"/>
          <a:ext cx="2743784" cy="28704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EB80A">
            <a:hueOff val="4500961"/>
            <a:satOff val="407"/>
            <a:lumOff val="-43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33AF9-A528-406D-9AD2-DAC639ACAA88}">
      <dsp:nvSpPr>
        <dsp:cNvPr id="0" name=""/>
        <dsp:cNvSpPr/>
      </dsp:nvSpPr>
      <dsp:spPr>
        <a:xfrm>
          <a:off x="3175261" y="-195657"/>
          <a:ext cx="2476375" cy="24763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1753-3DDC-4429-8411-3E7B1D66B927}">
      <dsp:nvSpPr>
        <dsp:cNvPr id="0" name=""/>
        <dsp:cNvSpPr/>
      </dsp:nvSpPr>
      <dsp:spPr>
        <a:xfrm>
          <a:off x="4820094" y="2635588"/>
          <a:ext cx="3599998" cy="162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03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Calibri" panose="020F0502020204030204" pitchFamily="34" charset="0"/>
            </a:rPr>
            <a:t>misurano </a:t>
          </a:r>
          <a:r>
            <a:rPr lang="it-IT" sz="2000" b="1" kern="1200" dirty="0">
              <a:latin typeface="Calibri" panose="020F0502020204030204" pitchFamily="34" charset="0"/>
            </a:rPr>
            <a:t>l’effetto prodotto </a:t>
          </a:r>
          <a:r>
            <a:rPr lang="it-IT" sz="2000" kern="1200" dirty="0">
              <a:latin typeface="Calibri" panose="020F0502020204030204" pitchFamily="34" charset="0"/>
            </a:rPr>
            <a:t>dagli interventi della policy nelle Aree </a:t>
          </a:r>
          <a:r>
            <a:rPr lang="it-IT" sz="2000" kern="1200" dirty="0" err="1">
              <a:latin typeface="Calibri" panose="020F0502020204030204" pitchFamily="34" charset="0"/>
            </a:rPr>
            <a:t>Inn</a:t>
          </a:r>
          <a:r>
            <a:rPr lang="it-IT" sz="2000" kern="1200" dirty="0">
              <a:latin typeface="Calibri" panose="020F0502020204030204" pitchFamily="34" charset="0"/>
            </a:rPr>
            <a:t>.</a:t>
          </a:r>
        </a:p>
      </dsp:txBody>
      <dsp:txXfrm>
        <a:off x="5935679" y="3076175"/>
        <a:ext cx="2448827" cy="1143832"/>
      </dsp:txXfrm>
    </dsp:sp>
    <dsp:sp modelId="{842E973A-DFE5-4FB2-9B1B-4302F43515E9}">
      <dsp:nvSpPr>
        <dsp:cNvPr id="0" name=""/>
        <dsp:cNvSpPr/>
      </dsp:nvSpPr>
      <dsp:spPr>
        <a:xfrm>
          <a:off x="66063" y="2635588"/>
          <a:ext cx="3599998" cy="162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C46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Calibri" panose="020F0502020204030204" pitchFamily="34" charset="0"/>
            </a:rPr>
            <a:t>consentono di </a:t>
          </a:r>
          <a:r>
            <a:rPr lang="it-IT" sz="1800" b="1" kern="1200" dirty="0">
              <a:latin typeface="Calibri" panose="020F0502020204030204" pitchFamily="34" charset="0"/>
            </a:rPr>
            <a:t>valutare le dinamiche</a:t>
          </a:r>
          <a:r>
            <a:rPr lang="it-IT" sz="1800" kern="1200" dirty="0">
              <a:latin typeface="Calibri" panose="020F0502020204030204" pitchFamily="34" charset="0"/>
            </a:rPr>
            <a:t> con cui evolve posizionamento competitivo della Regione </a:t>
          </a:r>
        </a:p>
      </dsp:txBody>
      <dsp:txXfrm>
        <a:off x="101649" y="3076175"/>
        <a:ext cx="2448827" cy="1143832"/>
      </dsp:txXfrm>
    </dsp:sp>
    <dsp:sp modelId="{ACBCEC0E-52B7-436F-8E13-2FA140BF91E9}">
      <dsp:nvSpPr>
        <dsp:cNvPr id="0" name=""/>
        <dsp:cNvSpPr/>
      </dsp:nvSpPr>
      <dsp:spPr>
        <a:xfrm>
          <a:off x="4820094" y="38598"/>
          <a:ext cx="3599998" cy="162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65C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it-IT" sz="2000" kern="1200" dirty="0">
              <a:latin typeface="Calibri" panose="020F0502020204030204" pitchFamily="34" charset="0"/>
            </a:rPr>
            <a:t>mostrano i </a:t>
          </a:r>
          <a:r>
            <a:rPr lang="it-IT" sz="2000" b="1" kern="1200" dirty="0">
              <a:latin typeface="Calibri" panose="020F0502020204030204" pitchFamily="34" charset="0"/>
            </a:rPr>
            <a:t>cambiamenti di comportamento </a:t>
          </a:r>
          <a:r>
            <a:rPr lang="it-IT" sz="2000" kern="1200" dirty="0">
              <a:latin typeface="Calibri" panose="020F0502020204030204" pitchFamily="34" charset="0"/>
            </a:rPr>
            <a:t>negli specifici target </a:t>
          </a:r>
          <a:r>
            <a:rPr lang="it-IT" sz="2000" kern="1200" dirty="0" err="1">
              <a:latin typeface="Calibri" panose="020F0502020204030204" pitchFamily="34" charset="0"/>
            </a:rPr>
            <a:t>group</a:t>
          </a:r>
          <a:endParaRPr lang="it-IT" sz="2000" kern="1200" dirty="0">
            <a:latin typeface="Calibri" panose="020F0502020204030204" pitchFamily="34" charset="0"/>
          </a:endParaRPr>
        </a:p>
      </dsp:txBody>
      <dsp:txXfrm>
        <a:off x="5935679" y="74184"/>
        <a:ext cx="2448827" cy="1143832"/>
      </dsp:txXfrm>
    </dsp:sp>
    <dsp:sp modelId="{F66F4728-0A78-4BEB-903F-449C7A3FA4A8}">
      <dsp:nvSpPr>
        <dsp:cNvPr id="0" name=""/>
        <dsp:cNvSpPr/>
      </dsp:nvSpPr>
      <dsp:spPr>
        <a:xfrm>
          <a:off x="66063" y="38598"/>
          <a:ext cx="3599998" cy="162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D94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Calibri" panose="020F0502020204030204" pitchFamily="34" charset="0"/>
            </a:rPr>
            <a:t>forniscono informazioni sullo </a:t>
          </a:r>
          <a:r>
            <a:rPr lang="it-IT" sz="2000" b="1" kern="1200" dirty="0">
              <a:latin typeface="Calibri" panose="020F0502020204030204" pitchFamily="34" charset="0"/>
            </a:rPr>
            <a:t>stato di attuazione </a:t>
          </a:r>
          <a:r>
            <a:rPr lang="it-IT" sz="2000" kern="1200" dirty="0">
              <a:latin typeface="Calibri" panose="020F0502020204030204" pitchFamily="34" charset="0"/>
            </a:rPr>
            <a:t>delle politiche pubbliche</a:t>
          </a:r>
        </a:p>
      </dsp:txBody>
      <dsp:txXfrm>
        <a:off x="101649" y="74184"/>
        <a:ext cx="2448827" cy="1143832"/>
      </dsp:txXfrm>
    </dsp:sp>
    <dsp:sp modelId="{DDDBA101-D44B-463E-88C2-1EDF49F177E2}">
      <dsp:nvSpPr>
        <dsp:cNvPr id="0" name=""/>
        <dsp:cNvSpPr/>
      </dsp:nvSpPr>
      <dsp:spPr>
        <a:xfrm>
          <a:off x="2282407" y="248026"/>
          <a:ext cx="1884129" cy="1884129"/>
        </a:xfrm>
        <a:prstGeom prst="pieWedge">
          <a:avLst/>
        </a:prstGeom>
        <a:solidFill>
          <a:srgbClr val="8D94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Calibri" panose="020F0502020204030204" pitchFamily="34" charset="0"/>
            </a:rPr>
            <a:t>Indicatori di Output</a:t>
          </a:r>
          <a:endParaRPr lang="it-IT" sz="2600" kern="1200" dirty="0">
            <a:latin typeface="Calibri" panose="020F0502020204030204" pitchFamily="34" charset="0"/>
          </a:endParaRPr>
        </a:p>
      </dsp:txBody>
      <dsp:txXfrm>
        <a:off x="2834256" y="799875"/>
        <a:ext cx="1332280" cy="1332280"/>
      </dsp:txXfrm>
    </dsp:sp>
    <dsp:sp modelId="{F7500322-45D2-44D8-AD48-AF3E16B94952}">
      <dsp:nvSpPr>
        <dsp:cNvPr id="0" name=""/>
        <dsp:cNvSpPr/>
      </dsp:nvSpPr>
      <dsp:spPr>
        <a:xfrm rot="5400000">
          <a:off x="4253563" y="248026"/>
          <a:ext cx="1884129" cy="1884129"/>
        </a:xfrm>
        <a:prstGeom prst="pieWedge">
          <a:avLst/>
        </a:prstGeom>
        <a:solidFill>
          <a:srgbClr val="5B6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Calibri" panose="020F0502020204030204" pitchFamily="34" charset="0"/>
            </a:rPr>
            <a:t>Indicatori Risultato</a:t>
          </a:r>
          <a:r>
            <a:rPr lang="it-IT" sz="2600" kern="1200" dirty="0">
              <a:latin typeface="Calibri" panose="020F0502020204030204" pitchFamily="34" charset="0"/>
            </a:rPr>
            <a:t> </a:t>
          </a:r>
        </a:p>
      </dsp:txBody>
      <dsp:txXfrm rot="-5400000">
        <a:off x="4253563" y="799875"/>
        <a:ext cx="1332280" cy="1332280"/>
      </dsp:txXfrm>
    </dsp:sp>
    <dsp:sp modelId="{43197507-522D-471F-9F20-5A698E71D213}">
      <dsp:nvSpPr>
        <dsp:cNvPr id="0" name=""/>
        <dsp:cNvSpPr/>
      </dsp:nvSpPr>
      <dsp:spPr>
        <a:xfrm rot="10800000">
          <a:off x="4253563" y="2219182"/>
          <a:ext cx="1884129" cy="1884129"/>
        </a:xfrm>
        <a:prstGeom prst="pieWedge">
          <a:avLst/>
        </a:prstGeom>
        <a:solidFill>
          <a:srgbClr val="303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Calibri" panose="020F0502020204030204" pitchFamily="34" charset="0"/>
            </a:rPr>
            <a:t>Indicatori Impatto</a:t>
          </a:r>
          <a:endParaRPr lang="it-IT" sz="2600" kern="1200" dirty="0">
            <a:latin typeface="Calibri" panose="020F0502020204030204" pitchFamily="34" charset="0"/>
          </a:endParaRPr>
        </a:p>
      </dsp:txBody>
      <dsp:txXfrm rot="10800000">
        <a:off x="4253563" y="2219182"/>
        <a:ext cx="1332280" cy="1332280"/>
      </dsp:txXfrm>
    </dsp:sp>
    <dsp:sp modelId="{3EBFA6C0-1EDE-490B-A7B3-1EB421244797}">
      <dsp:nvSpPr>
        <dsp:cNvPr id="0" name=""/>
        <dsp:cNvSpPr/>
      </dsp:nvSpPr>
      <dsp:spPr>
        <a:xfrm rot="16200000">
          <a:off x="2282407" y="2219182"/>
          <a:ext cx="1884129" cy="1884129"/>
        </a:xfrm>
        <a:prstGeom prst="pieWedge">
          <a:avLst/>
        </a:prstGeom>
        <a:solidFill>
          <a:srgbClr val="3C46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Calibri" panose="020F0502020204030204" pitchFamily="34" charset="0"/>
            </a:rPr>
            <a:t>Indicatori Contesto</a:t>
          </a:r>
          <a:endParaRPr lang="it-IT" sz="2600" kern="1200" dirty="0">
            <a:latin typeface="Calibri" panose="020F0502020204030204" pitchFamily="34" charset="0"/>
          </a:endParaRPr>
        </a:p>
      </dsp:txBody>
      <dsp:txXfrm rot="5400000">
        <a:off x="2834256" y="2219182"/>
        <a:ext cx="1332280" cy="1332280"/>
      </dsp:txXfrm>
    </dsp:sp>
    <dsp:sp modelId="{F92E10D7-C496-4308-8920-52A65691F06E}">
      <dsp:nvSpPr>
        <dsp:cNvPr id="0" name=""/>
        <dsp:cNvSpPr/>
      </dsp:nvSpPr>
      <dsp:spPr>
        <a:xfrm>
          <a:off x="388478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A0910-92F2-4E04-BE86-D0FB14698A59}">
      <dsp:nvSpPr>
        <dsp:cNvPr id="0" name=""/>
        <dsp:cNvSpPr/>
      </dsp:nvSpPr>
      <dsp:spPr>
        <a:xfrm rot="10800000">
          <a:off x="388478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92A94-2265-452B-B009-D5E93D558EB7}">
      <dsp:nvSpPr>
        <dsp:cNvPr id="0" name=""/>
        <dsp:cNvSpPr/>
      </dsp:nvSpPr>
      <dsp:spPr>
        <a:xfrm>
          <a:off x="0" y="112461"/>
          <a:ext cx="8352928" cy="69980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Estendere indicatori per Area di Innovazione</a:t>
          </a:r>
        </a:p>
      </dsp:txBody>
      <dsp:txXfrm>
        <a:off x="34162" y="146623"/>
        <a:ext cx="8284604" cy="631482"/>
      </dsp:txXfrm>
    </dsp:sp>
    <dsp:sp modelId="{841E0EB2-850A-4DB7-81BF-1E7C345F29B3}">
      <dsp:nvSpPr>
        <dsp:cNvPr id="0" name=""/>
        <dsp:cNvSpPr/>
      </dsp:nvSpPr>
      <dsp:spPr>
        <a:xfrm>
          <a:off x="0" y="812268"/>
          <a:ext cx="8352928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Metodologia di rilevazione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Valori Baseline e Target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812268"/>
        <a:ext cx="8352928" cy="1140569"/>
      </dsp:txXfrm>
    </dsp:sp>
    <dsp:sp modelId="{433855E1-698F-4E7D-8169-8593447CD56E}">
      <dsp:nvSpPr>
        <dsp:cNvPr id="0" name=""/>
        <dsp:cNvSpPr/>
      </dsp:nvSpPr>
      <dsp:spPr>
        <a:xfrm>
          <a:off x="0" y="1952838"/>
          <a:ext cx="8352928" cy="69980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Innalzamento potenziale innovazione tecnologica per AI</a:t>
          </a:r>
        </a:p>
      </dsp:txBody>
      <dsp:txXfrm>
        <a:off x="34162" y="1987000"/>
        <a:ext cx="8284604" cy="631482"/>
      </dsp:txXfrm>
    </dsp:sp>
    <dsp:sp modelId="{413E8752-94D2-4B8A-BF9F-66639997B11B}">
      <dsp:nvSpPr>
        <dsp:cNvPr id="0" name=""/>
        <dsp:cNvSpPr/>
      </dsp:nvSpPr>
      <dsp:spPr>
        <a:xfrm>
          <a:off x="0" y="2652644"/>
          <a:ext cx="8352928" cy="73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Numero di domande di brevetto europeo </a:t>
          </a: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 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52644"/>
        <a:ext cx="8352928" cy="735367"/>
      </dsp:txXfrm>
    </dsp:sp>
    <dsp:sp modelId="{3CBDDEC0-DCDF-4A2A-9253-287F5BBA28E4}">
      <dsp:nvSpPr>
        <dsp:cNvPr id="0" name=""/>
        <dsp:cNvSpPr/>
      </dsp:nvSpPr>
      <dsp:spPr>
        <a:xfrm>
          <a:off x="0" y="3388011"/>
          <a:ext cx="8352928" cy="69980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Creazione imprese innovative per Area di Innovazione</a:t>
          </a:r>
        </a:p>
      </dsp:txBody>
      <dsp:txXfrm>
        <a:off x="34162" y="3422173"/>
        <a:ext cx="8284604" cy="631482"/>
      </dsp:txXfrm>
    </dsp:sp>
    <dsp:sp modelId="{358658EF-BFCE-4627-8E1A-D7636C2E4D52}">
      <dsp:nvSpPr>
        <dsp:cNvPr id="0" name=""/>
        <dsp:cNvSpPr/>
      </dsp:nvSpPr>
      <dsp:spPr>
        <a:xfrm>
          <a:off x="0" y="4087818"/>
          <a:ext cx="835292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Numero di startup innovative </a:t>
          </a:r>
          <a:r>
            <a:rPr lang="it-IT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 AI</a:t>
          </a:r>
        </a:p>
      </dsp:txBody>
      <dsp:txXfrm>
        <a:off x="0" y="4087818"/>
        <a:ext cx="8352928" cy="4802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FA91C-8218-4B27-B8DC-44DBBA18DD0A}">
      <dsp:nvSpPr>
        <dsp:cNvPr id="0" name=""/>
        <dsp:cNvSpPr/>
      </dsp:nvSpPr>
      <dsp:spPr>
        <a:xfrm>
          <a:off x="0" y="30264"/>
          <a:ext cx="8224838" cy="52767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Networking regionale e inter-regionale</a:t>
          </a:r>
        </a:p>
      </dsp:txBody>
      <dsp:txXfrm>
        <a:off x="25759" y="56023"/>
        <a:ext cx="8173320" cy="476152"/>
      </dsp:txXfrm>
    </dsp:sp>
    <dsp:sp modelId="{CA88B7DB-2BB7-4869-B4BE-97723B6CC30E}">
      <dsp:nvSpPr>
        <dsp:cNvPr id="0" name=""/>
        <dsp:cNvSpPr/>
      </dsp:nvSpPr>
      <dsp:spPr>
        <a:xfrm>
          <a:off x="0" y="557934"/>
          <a:ext cx="8224838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/>
            <a:t>Incontri con Cluster Tecnologici Nazionali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Diffusione e stimolo alla partecipazione di operatori regionali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Confronto su tematiche per «scambi» inter-regionali</a:t>
          </a:r>
        </a:p>
      </dsp:txBody>
      <dsp:txXfrm>
        <a:off x="0" y="557934"/>
        <a:ext cx="8224838" cy="888030"/>
      </dsp:txXfrm>
    </dsp:sp>
    <dsp:sp modelId="{AE8AB7E9-DA71-4EF6-8C44-8860A852B085}">
      <dsp:nvSpPr>
        <dsp:cNvPr id="0" name=""/>
        <dsp:cNvSpPr/>
      </dsp:nvSpPr>
      <dsp:spPr>
        <a:xfrm>
          <a:off x="0" y="1445965"/>
          <a:ext cx="8224838" cy="527670"/>
        </a:xfrm>
        <a:prstGeom prst="roundRect">
          <a:avLst/>
        </a:prstGeom>
        <a:solidFill>
          <a:schemeClr val="accent6">
            <a:shade val="80000"/>
            <a:hueOff val="0"/>
            <a:satOff val="-7825"/>
            <a:lumOff val="10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Approfondimenti tematici e «casi di studio»</a:t>
          </a:r>
          <a:endParaRPr lang="it-IT" sz="2200" kern="1200" dirty="0"/>
        </a:p>
      </dsp:txBody>
      <dsp:txXfrm>
        <a:off x="25759" y="1471724"/>
        <a:ext cx="8173320" cy="476152"/>
      </dsp:txXfrm>
    </dsp:sp>
    <dsp:sp modelId="{616C7AA3-61CC-4478-AE50-50B0DD38E7C5}">
      <dsp:nvSpPr>
        <dsp:cNvPr id="0" name=""/>
        <dsp:cNvSpPr/>
      </dsp:nvSpPr>
      <dsp:spPr>
        <a:xfrm>
          <a:off x="0" y="1973635"/>
          <a:ext cx="8224838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/>
            <a:t>Stimolare progettualità su tematiche cross-area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Prima rilevazione di casi di domanda pubblica di innovazione</a:t>
          </a:r>
        </a:p>
      </dsp:txBody>
      <dsp:txXfrm>
        <a:off x="0" y="1973635"/>
        <a:ext cx="8224838" cy="592020"/>
      </dsp:txXfrm>
    </dsp:sp>
    <dsp:sp modelId="{D08E4438-3F6D-47C7-BA3C-9960D6134B8C}">
      <dsp:nvSpPr>
        <dsp:cNvPr id="0" name=""/>
        <dsp:cNvSpPr/>
      </dsp:nvSpPr>
      <dsp:spPr>
        <a:xfrm>
          <a:off x="0" y="2565655"/>
          <a:ext cx="8224838" cy="527670"/>
        </a:xfrm>
        <a:prstGeom prst="roundRect">
          <a:avLst/>
        </a:prstGeom>
        <a:solidFill>
          <a:schemeClr val="accent6">
            <a:shade val="80000"/>
            <a:hueOff val="0"/>
            <a:satOff val="-15651"/>
            <a:lumOff val="202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Strumenti / progetti pilota</a:t>
          </a:r>
          <a:endParaRPr lang="it-IT" sz="2200" kern="1200" dirty="0"/>
        </a:p>
      </dsp:txBody>
      <dsp:txXfrm>
        <a:off x="25759" y="2591414"/>
        <a:ext cx="8173320" cy="476152"/>
      </dsp:txXfrm>
    </dsp:sp>
    <dsp:sp modelId="{A3DC3449-1AE9-44C4-84F2-1D5530F594AE}">
      <dsp:nvSpPr>
        <dsp:cNvPr id="0" name=""/>
        <dsp:cNvSpPr/>
      </dsp:nvSpPr>
      <dsp:spPr>
        <a:xfrm>
          <a:off x="0" y="3093325"/>
          <a:ext cx="8224838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Cataloghi alimentati dalle Piattaforme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Sviluppo e prime verifiche di «</a:t>
          </a:r>
          <a:r>
            <a:rPr lang="it-IT" sz="1700" kern="1200" dirty="0" err="1"/>
            <a:t>concept</a:t>
          </a:r>
          <a:r>
            <a:rPr lang="it-IT" sz="1700" kern="1200" dirty="0"/>
            <a:t>» progettuali </a:t>
          </a:r>
        </a:p>
      </dsp:txBody>
      <dsp:txXfrm>
        <a:off x="0" y="3093325"/>
        <a:ext cx="8224838" cy="592020"/>
      </dsp:txXfrm>
    </dsp:sp>
    <dsp:sp modelId="{BA965464-B02A-4A95-AF6F-8A603DFA0F3A}">
      <dsp:nvSpPr>
        <dsp:cNvPr id="0" name=""/>
        <dsp:cNvSpPr/>
      </dsp:nvSpPr>
      <dsp:spPr>
        <a:xfrm>
          <a:off x="0" y="3685345"/>
          <a:ext cx="8224838" cy="527670"/>
        </a:xfrm>
        <a:prstGeom prst="roundRect">
          <a:avLst/>
        </a:prstGeom>
        <a:solidFill>
          <a:schemeClr val="accent6">
            <a:shade val="80000"/>
            <a:hueOff val="0"/>
            <a:satOff val="-23476"/>
            <a:lumOff val="30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Informazione / formazione</a:t>
          </a:r>
          <a:endParaRPr lang="it-IT" sz="2200" kern="1200" dirty="0"/>
        </a:p>
      </dsp:txBody>
      <dsp:txXfrm>
        <a:off x="25759" y="3711104"/>
        <a:ext cx="8173320" cy="476152"/>
      </dsp:txXfrm>
    </dsp:sp>
    <dsp:sp modelId="{C6658398-5C8C-4A46-9C90-1E66A9184EA9}">
      <dsp:nvSpPr>
        <dsp:cNvPr id="0" name=""/>
        <dsp:cNvSpPr/>
      </dsp:nvSpPr>
      <dsp:spPr>
        <a:xfrm>
          <a:off x="0" y="4213015"/>
          <a:ext cx="8224838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kern="1200" dirty="0"/>
            <a:t>Seminari, workshop in sinergia con Partenariato, </a:t>
          </a:r>
          <a:r>
            <a:rPr lang="it-IT" sz="1700" kern="1200" dirty="0" err="1"/>
            <a:t>CalabriaInnova</a:t>
          </a:r>
          <a:r>
            <a:rPr lang="it-IT" sz="1700" kern="1200" dirty="0"/>
            <a:t> e altri operatori</a:t>
          </a:r>
        </a:p>
      </dsp:txBody>
      <dsp:txXfrm>
        <a:off x="0" y="4213015"/>
        <a:ext cx="8224838" cy="5350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A797D-21ED-40DB-8667-18247492A7F7}">
      <dsp:nvSpPr>
        <dsp:cNvPr id="0" name=""/>
        <dsp:cNvSpPr/>
      </dsp:nvSpPr>
      <dsp:spPr>
        <a:xfrm>
          <a:off x="4091" y="0"/>
          <a:ext cx="619994" cy="619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7F915-12BF-4422-8544-F50909101F0D}">
      <dsp:nvSpPr>
        <dsp:cNvPr id="0" name=""/>
        <dsp:cNvSpPr/>
      </dsp:nvSpPr>
      <dsp:spPr>
        <a:xfrm>
          <a:off x="66091" y="61999"/>
          <a:ext cx="495995" cy="495995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034BD-229A-4D42-8834-C587518B2EB3}">
      <dsp:nvSpPr>
        <dsp:cNvPr id="0" name=""/>
        <dsp:cNvSpPr/>
      </dsp:nvSpPr>
      <dsp:spPr>
        <a:xfrm>
          <a:off x="540957" y="619994"/>
          <a:ext cx="2258736" cy="260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Kick-off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Avvio contatti inter-regionali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Messa a punto inter-viste stakeholder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Giornata di lancio per tutte le aree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 err="1"/>
            <a:t>Draft</a:t>
          </a:r>
          <a:r>
            <a:rPr lang="it-IT" sz="1400" b="0" kern="1200" dirty="0"/>
            <a:t> Piani di Lavoro</a:t>
          </a:r>
        </a:p>
      </dsp:txBody>
      <dsp:txXfrm>
        <a:off x="540957" y="619994"/>
        <a:ext cx="2258736" cy="2609142"/>
      </dsp:txXfrm>
    </dsp:sp>
    <dsp:sp modelId="{79E8819E-2EFB-4EF0-8629-BB5242649AB8}">
      <dsp:nvSpPr>
        <dsp:cNvPr id="0" name=""/>
        <dsp:cNvSpPr/>
      </dsp:nvSpPr>
      <dsp:spPr>
        <a:xfrm>
          <a:off x="753251" y="0"/>
          <a:ext cx="1834149" cy="6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Maggio 2017</a:t>
          </a:r>
        </a:p>
      </dsp:txBody>
      <dsp:txXfrm>
        <a:off x="753251" y="0"/>
        <a:ext cx="1834149" cy="619994"/>
      </dsp:txXfrm>
    </dsp:sp>
    <dsp:sp modelId="{AA43B7CD-1C7E-4AF1-AF31-4D71963D3482}">
      <dsp:nvSpPr>
        <dsp:cNvPr id="0" name=""/>
        <dsp:cNvSpPr/>
      </dsp:nvSpPr>
      <dsp:spPr>
        <a:xfrm>
          <a:off x="2928859" y="0"/>
          <a:ext cx="619994" cy="619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47B65-EC65-4A47-9E5E-3E1272C80A0B}">
      <dsp:nvSpPr>
        <dsp:cNvPr id="0" name=""/>
        <dsp:cNvSpPr/>
      </dsp:nvSpPr>
      <dsp:spPr>
        <a:xfrm>
          <a:off x="2990859" y="61999"/>
          <a:ext cx="495995" cy="4959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2D771-B87B-46FC-A861-82F484DE2221}">
      <dsp:nvSpPr>
        <dsp:cNvPr id="0" name=""/>
        <dsp:cNvSpPr/>
      </dsp:nvSpPr>
      <dsp:spPr>
        <a:xfrm>
          <a:off x="3484562" y="619994"/>
          <a:ext cx="2221063" cy="260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Piani di lavoro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Interviste stakeholder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Raccolta contributi e proposte (sito S3)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Pubblicazione delle proposte dei piani di lavoro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Calendario incontri</a:t>
          </a:r>
        </a:p>
      </dsp:txBody>
      <dsp:txXfrm>
        <a:off x="3484562" y="619994"/>
        <a:ext cx="2221063" cy="2609142"/>
      </dsp:txXfrm>
    </dsp:sp>
    <dsp:sp modelId="{1974698F-2B3A-4784-B8AF-A4E3CC3FA26E}">
      <dsp:nvSpPr>
        <dsp:cNvPr id="0" name=""/>
        <dsp:cNvSpPr/>
      </dsp:nvSpPr>
      <dsp:spPr>
        <a:xfrm>
          <a:off x="3678019" y="0"/>
          <a:ext cx="1834149" cy="6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Mag-Giu</a:t>
          </a:r>
          <a:r>
            <a:rPr lang="it-IT" sz="1900" kern="1200" dirty="0"/>
            <a:t> 2017</a:t>
          </a:r>
        </a:p>
      </dsp:txBody>
      <dsp:txXfrm>
        <a:off x="3678019" y="0"/>
        <a:ext cx="1834149" cy="619994"/>
      </dsp:txXfrm>
    </dsp:sp>
    <dsp:sp modelId="{ADDD6104-6B06-4E86-8C55-DF7D9D9EF522}">
      <dsp:nvSpPr>
        <dsp:cNvPr id="0" name=""/>
        <dsp:cNvSpPr/>
      </dsp:nvSpPr>
      <dsp:spPr>
        <a:xfrm>
          <a:off x="5834791" y="0"/>
          <a:ext cx="619994" cy="619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AA98C-343B-4E3A-8940-027578888547}">
      <dsp:nvSpPr>
        <dsp:cNvPr id="0" name=""/>
        <dsp:cNvSpPr/>
      </dsp:nvSpPr>
      <dsp:spPr>
        <a:xfrm>
          <a:off x="5896790" y="61999"/>
          <a:ext cx="495995" cy="4959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3949D-68F8-477C-A310-432F2DC1AB78}">
      <dsp:nvSpPr>
        <dsp:cNvPr id="0" name=""/>
        <dsp:cNvSpPr/>
      </dsp:nvSpPr>
      <dsp:spPr>
        <a:xfrm>
          <a:off x="6388870" y="619994"/>
          <a:ext cx="2224309" cy="260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Incontri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Avvio incontri per Piattaforma Tematica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dirty="0"/>
            <a:t>Supporto operativo Segreteria tecnica</a:t>
          </a:r>
        </a:p>
      </dsp:txBody>
      <dsp:txXfrm>
        <a:off x="6388870" y="619994"/>
        <a:ext cx="2224309" cy="2609142"/>
      </dsp:txXfrm>
    </dsp:sp>
    <dsp:sp modelId="{070F84E1-F8DE-45A4-9CB2-83EE7D807ED1}">
      <dsp:nvSpPr>
        <dsp:cNvPr id="0" name=""/>
        <dsp:cNvSpPr/>
      </dsp:nvSpPr>
      <dsp:spPr>
        <a:xfrm>
          <a:off x="6583950" y="0"/>
          <a:ext cx="1834149" cy="6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kern="1200"/>
            <a:t>Giugno 2017</a:t>
          </a:r>
          <a:endParaRPr lang="it-IT" sz="1900" b="0" kern="1200" dirty="0"/>
        </a:p>
      </dsp:txBody>
      <dsp:txXfrm>
        <a:off x="6583950" y="0"/>
        <a:ext cx="1834149" cy="619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F42D6-ED79-433E-A0F3-96C6560CC949}">
      <dsp:nvSpPr>
        <dsp:cNvPr id="0" name=""/>
        <dsp:cNvSpPr/>
      </dsp:nvSpPr>
      <dsp:spPr>
        <a:xfrm rot="5400000">
          <a:off x="-379006" y="383113"/>
          <a:ext cx="2526709" cy="176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2015 - 2016</a:t>
          </a:r>
        </a:p>
      </dsp:txBody>
      <dsp:txXfrm rot="-5400000">
        <a:off x="1" y="888454"/>
        <a:ext cx="1768696" cy="758013"/>
      </dsp:txXfrm>
    </dsp:sp>
    <dsp:sp modelId="{7D4B405F-3F29-41C7-85E7-9DF1CC43A283}">
      <dsp:nvSpPr>
        <dsp:cNvPr id="0" name=""/>
        <dsp:cNvSpPr/>
      </dsp:nvSpPr>
      <dsp:spPr>
        <a:xfrm rot="5400000">
          <a:off x="4244803" y="-2472000"/>
          <a:ext cx="1642360" cy="65945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kern="1200" dirty="0"/>
            <a:t>Confronto ampio e strutturato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Tavoli tematici, raccolta contributi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Revisione della S3</a:t>
          </a:r>
        </a:p>
      </dsp:txBody>
      <dsp:txXfrm rot="-5400000">
        <a:off x="1768696" y="84280"/>
        <a:ext cx="6514402" cy="1482014"/>
      </dsp:txXfrm>
    </dsp:sp>
    <dsp:sp modelId="{8788DE1E-6361-4F3E-8B84-C25964873BD9}">
      <dsp:nvSpPr>
        <dsp:cNvPr id="0" name=""/>
        <dsp:cNvSpPr/>
      </dsp:nvSpPr>
      <dsp:spPr>
        <a:xfrm rot="5400000">
          <a:off x="-379006" y="2626565"/>
          <a:ext cx="2526709" cy="176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2017 … 2020</a:t>
          </a:r>
        </a:p>
      </dsp:txBody>
      <dsp:txXfrm rot="-5400000">
        <a:off x="1" y="3131906"/>
        <a:ext cx="1768696" cy="758013"/>
      </dsp:txXfrm>
    </dsp:sp>
    <dsp:sp modelId="{651953D7-9131-4515-B35F-FFF479419F8F}">
      <dsp:nvSpPr>
        <dsp:cNvPr id="0" name=""/>
        <dsp:cNvSpPr/>
      </dsp:nvSpPr>
      <dsp:spPr>
        <a:xfrm rot="5400000">
          <a:off x="4244803" y="-228548"/>
          <a:ext cx="1642360" cy="65945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i="1" kern="1200" dirty="0"/>
            <a:t>Governance</a:t>
          </a:r>
          <a:r>
            <a:rPr lang="it-IT" sz="2800" kern="1200" dirty="0"/>
            <a:t> partecipata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Istituzionale e operativa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«Tavoli di lavoro» stabili e strutturati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Canale di comunicazione «aperto»</a:t>
          </a:r>
        </a:p>
      </dsp:txBody>
      <dsp:txXfrm rot="-5400000">
        <a:off x="1768696" y="2327732"/>
        <a:ext cx="6514402" cy="148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3374-02D2-41E8-92AB-5318E731BE5F}">
      <dsp:nvSpPr>
        <dsp:cNvPr id="0" name=""/>
        <dsp:cNvSpPr/>
      </dsp:nvSpPr>
      <dsp:spPr>
        <a:xfrm>
          <a:off x="0" y="1217469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1F4B4-9A13-4F71-81A2-3D6545CF3BA9}">
      <dsp:nvSpPr>
        <dsp:cNvPr id="0" name=""/>
        <dsp:cNvSpPr/>
      </dsp:nvSpPr>
      <dsp:spPr>
        <a:xfrm>
          <a:off x="393949" y="117772"/>
          <a:ext cx="7069895" cy="1199999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Piattaforme Tematiche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regionali rappresentano la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“comunità” di operatori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delle Aree d’Innovazione S3</a:t>
          </a:r>
        </a:p>
      </dsp:txBody>
      <dsp:txXfrm>
        <a:off x="452528" y="176351"/>
        <a:ext cx="6952737" cy="1082841"/>
      </dsp:txXfrm>
    </dsp:sp>
    <dsp:sp modelId="{0A1AACAE-2F68-4750-9AD1-AAB1E2BDCC7C}">
      <dsp:nvSpPr>
        <dsp:cNvPr id="0" name=""/>
        <dsp:cNvSpPr/>
      </dsp:nvSpPr>
      <dsp:spPr>
        <a:xfrm>
          <a:off x="0" y="2575868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7AEE-BEC5-471A-BE3C-60BE51C6232F}">
      <dsp:nvSpPr>
        <dsp:cNvPr id="0" name=""/>
        <dsp:cNvSpPr/>
      </dsp:nvSpPr>
      <dsp:spPr>
        <a:xfrm>
          <a:off x="393949" y="1523469"/>
          <a:ext cx="7069895" cy="1199999"/>
        </a:xfrm>
        <a:prstGeom prst="round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Sono parte integrante della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«governance»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della Strategia di Specializzazione Intelligente </a:t>
          </a:r>
        </a:p>
      </dsp:txBody>
      <dsp:txXfrm>
        <a:off x="452528" y="1582048"/>
        <a:ext cx="6952737" cy="1082841"/>
      </dsp:txXfrm>
    </dsp:sp>
    <dsp:sp modelId="{F4DA100B-8F9D-4285-A26A-9E0A08B8111C}">
      <dsp:nvSpPr>
        <dsp:cNvPr id="0" name=""/>
        <dsp:cNvSpPr/>
      </dsp:nvSpPr>
      <dsp:spPr>
        <a:xfrm>
          <a:off x="0" y="3934268"/>
          <a:ext cx="78867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B4439-FF37-4211-B7B4-4C671E01F8BF}">
      <dsp:nvSpPr>
        <dsp:cNvPr id="0" name=""/>
        <dsp:cNvSpPr/>
      </dsp:nvSpPr>
      <dsp:spPr>
        <a:xfrm>
          <a:off x="393949" y="2881868"/>
          <a:ext cx="7069895" cy="1199999"/>
        </a:xfrm>
        <a:prstGeom prst="round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Adottano una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forma organizzativa snella e aperta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improntata alla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condivisione e trasparenza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secondo semplici principi organizzativi generali</a:t>
          </a:r>
        </a:p>
      </dsp:txBody>
      <dsp:txXfrm>
        <a:off x="452528" y="2940447"/>
        <a:ext cx="6952737" cy="1082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3CDC9-8795-46DE-8628-28B787ED687F}">
      <dsp:nvSpPr>
        <dsp:cNvPr id="0" name=""/>
        <dsp:cNvSpPr/>
      </dsp:nvSpPr>
      <dsp:spPr>
        <a:xfrm>
          <a:off x="0" y="630727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472-1E58-491B-8AD6-3FBE69543489}">
      <dsp:nvSpPr>
        <dsp:cNvPr id="0" name=""/>
        <dsp:cNvSpPr/>
      </dsp:nvSpPr>
      <dsp:spPr>
        <a:xfrm>
          <a:off x="393949" y="43567"/>
          <a:ext cx="6899362" cy="72000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Rafforzare la cooperazione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fra gli operatori dell’innovazione di un’area S3 </a:t>
          </a:r>
        </a:p>
      </dsp:txBody>
      <dsp:txXfrm>
        <a:off x="429097" y="78715"/>
        <a:ext cx="6829066" cy="649704"/>
      </dsp:txXfrm>
    </dsp:sp>
    <dsp:sp modelId="{08462130-0671-46F5-A1A3-5A586D978FDC}">
      <dsp:nvSpPr>
        <dsp:cNvPr id="0" name=""/>
        <dsp:cNvSpPr/>
      </dsp:nvSpPr>
      <dsp:spPr>
        <a:xfrm>
          <a:off x="0" y="1493288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3C79-4F31-4DD2-8AA0-E28C9D4A9044}">
      <dsp:nvSpPr>
        <dsp:cNvPr id="0" name=""/>
        <dsp:cNvSpPr/>
      </dsp:nvSpPr>
      <dsp:spPr>
        <a:xfrm>
          <a:off x="393949" y="906127"/>
          <a:ext cx="6899362" cy="72000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Alimentare, condividere e validare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 risultati di analisi del contesto, monitoraggio e valutazione</a:t>
          </a:r>
          <a:endParaRPr lang="it-IT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9097" y="941275"/>
        <a:ext cx="6829066" cy="649704"/>
      </dsp:txXfrm>
    </dsp:sp>
    <dsp:sp modelId="{592D377C-EEDB-4A7B-9AF0-34C8B6D8F8A6}">
      <dsp:nvSpPr>
        <dsp:cNvPr id="0" name=""/>
        <dsp:cNvSpPr/>
      </dsp:nvSpPr>
      <dsp:spPr>
        <a:xfrm>
          <a:off x="0" y="2355849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6A273-74A9-4ED2-A06D-6B13CE5275DF}">
      <dsp:nvSpPr>
        <dsp:cNvPr id="0" name=""/>
        <dsp:cNvSpPr/>
      </dsp:nvSpPr>
      <dsp:spPr>
        <a:xfrm>
          <a:off x="393949" y="1768688"/>
          <a:ext cx="6899362" cy="72000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Elaborare proposte e </a:t>
          </a: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condividere priorità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nelle aree S3, in chiave interdisciplinare</a:t>
          </a:r>
        </a:p>
      </dsp:txBody>
      <dsp:txXfrm>
        <a:off x="429097" y="1803836"/>
        <a:ext cx="6829066" cy="649704"/>
      </dsp:txXfrm>
    </dsp:sp>
    <dsp:sp modelId="{105F1EE4-D9D5-4581-96A8-76FE2168615D}">
      <dsp:nvSpPr>
        <dsp:cNvPr id="0" name=""/>
        <dsp:cNvSpPr/>
      </dsp:nvSpPr>
      <dsp:spPr>
        <a:xfrm>
          <a:off x="0" y="3218410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8F18-5B03-4B6E-85C6-29A6238DE067}">
      <dsp:nvSpPr>
        <dsp:cNvPr id="0" name=""/>
        <dsp:cNvSpPr/>
      </dsp:nvSpPr>
      <dsp:spPr>
        <a:xfrm>
          <a:off x="393949" y="2631249"/>
          <a:ext cx="6899362" cy="72000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Elaborare proposte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sulle tematiche in discussione</a:t>
          </a:r>
        </a:p>
      </dsp:txBody>
      <dsp:txXfrm>
        <a:off x="429097" y="2666397"/>
        <a:ext cx="6829066" cy="649704"/>
      </dsp:txXfrm>
    </dsp:sp>
    <dsp:sp modelId="{353CE1BE-4A91-4001-B0D7-0118A7507CB5}">
      <dsp:nvSpPr>
        <dsp:cNvPr id="0" name=""/>
        <dsp:cNvSpPr/>
      </dsp:nvSpPr>
      <dsp:spPr>
        <a:xfrm>
          <a:off x="0" y="4080970"/>
          <a:ext cx="7886700" cy="226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CC55B-3FD6-4EF9-B9D2-580B7813BBDF}">
      <dsp:nvSpPr>
        <dsp:cNvPr id="0" name=""/>
        <dsp:cNvSpPr/>
      </dsp:nvSpPr>
      <dsp:spPr>
        <a:xfrm>
          <a:off x="393949" y="3493810"/>
          <a:ext cx="6899362" cy="720000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Trasferire e diffondere </a:t>
          </a:r>
          <a:r>
            <a:rPr lang="it-IT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risultati e buone pratiche nei propri settori</a:t>
          </a:r>
        </a:p>
      </dsp:txBody>
      <dsp:txXfrm>
        <a:off x="429097" y="3528958"/>
        <a:ext cx="6829066" cy="649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2BA0-742D-4825-81C0-1E4F6453EE01}">
      <dsp:nvSpPr>
        <dsp:cNvPr id="0" name=""/>
        <dsp:cNvSpPr/>
      </dsp:nvSpPr>
      <dsp:spPr>
        <a:xfrm>
          <a:off x="0" y="8699"/>
          <a:ext cx="8121212" cy="133256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PT aperte, su base  volontaria,  a tutti gli operatori del sistema d’innovazione interessati alla tematica</a:t>
          </a:r>
        </a:p>
      </dsp:txBody>
      <dsp:txXfrm>
        <a:off x="65051" y="73750"/>
        <a:ext cx="7991110" cy="1202464"/>
      </dsp:txXfrm>
    </dsp:sp>
    <dsp:sp modelId="{E32EA426-9C50-45AF-B240-126A089E9F4F}">
      <dsp:nvSpPr>
        <dsp:cNvPr id="0" name=""/>
        <dsp:cNvSpPr/>
      </dsp:nvSpPr>
      <dsp:spPr>
        <a:xfrm>
          <a:off x="0" y="1452118"/>
          <a:ext cx="8121212" cy="289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Università, Dipartimenti, EPR, Laboratori, singoli ricercatori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Imprese singole, aggregazioni di imprese (reti, consorzi...)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Associazioni di categoria e sindacali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Organizzazioni del terzo settore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Dipartimenti regionali, Enti pubblici e loro strutture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Intermediari dell’innovazione (Poli di innovazione, DT ...)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Altri operatori interessati</a:t>
          </a:r>
        </a:p>
      </dsp:txBody>
      <dsp:txXfrm>
        <a:off x="0" y="1452118"/>
        <a:ext cx="8121212" cy="2892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0D8D5-C566-4A48-BFB3-0A7A1923F831}">
      <dsp:nvSpPr>
        <dsp:cNvPr id="0" name=""/>
        <dsp:cNvSpPr/>
      </dsp:nvSpPr>
      <dsp:spPr>
        <a:xfrm>
          <a:off x="0" y="0"/>
          <a:ext cx="842010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CEAB9-5560-491F-ADC1-40F52F07CEAF}">
      <dsp:nvSpPr>
        <dsp:cNvPr id="0" name=""/>
        <dsp:cNvSpPr/>
      </dsp:nvSpPr>
      <dsp:spPr>
        <a:xfrm>
          <a:off x="0" y="0"/>
          <a:ext cx="2063755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Modalità che favoriscono </a:t>
          </a:r>
          <a:r>
            <a:rPr lang="it-IT" sz="2400" b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partecipazione</a:t>
          </a:r>
          <a:r>
            <a:rPr lang="it-IT" sz="2400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 e </a:t>
          </a:r>
          <a:r>
            <a:rPr lang="it-IT" sz="2400" b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confronto</a:t>
          </a:r>
          <a:endParaRPr lang="it-IT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0"/>
        <a:ext cx="2063755" cy="2175669"/>
      </dsp:txXfrm>
    </dsp:sp>
    <dsp:sp modelId="{5DD98F2D-4EE1-4131-AF1D-477713737DA4}">
      <dsp:nvSpPr>
        <dsp:cNvPr id="0" name=""/>
        <dsp:cNvSpPr/>
      </dsp:nvSpPr>
      <dsp:spPr>
        <a:xfrm>
          <a:off x="2182779" y="14686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Incontri pubblici</a:t>
          </a:r>
        </a:p>
      </dsp:txBody>
      <dsp:txXfrm>
        <a:off x="2182779" y="14686"/>
        <a:ext cx="6228941" cy="293736"/>
      </dsp:txXfrm>
    </dsp:sp>
    <dsp:sp modelId="{B2CF5002-8180-4D82-85AD-60339E6355CC}">
      <dsp:nvSpPr>
        <dsp:cNvPr id="0" name=""/>
        <dsp:cNvSpPr/>
      </dsp:nvSpPr>
      <dsp:spPr>
        <a:xfrm>
          <a:off x="2063755" y="30842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63EC3-3677-40F3-9C1E-90851CE27365}">
      <dsp:nvSpPr>
        <dsp:cNvPr id="0" name=""/>
        <dsp:cNvSpPr/>
      </dsp:nvSpPr>
      <dsp:spPr>
        <a:xfrm>
          <a:off x="2182779" y="323110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Attività seminariali e formative</a:t>
          </a:r>
        </a:p>
      </dsp:txBody>
      <dsp:txXfrm>
        <a:off x="2182779" y="323110"/>
        <a:ext cx="6228941" cy="293736"/>
      </dsp:txXfrm>
    </dsp:sp>
    <dsp:sp modelId="{30722243-E70E-44A5-92A5-EEA953BC97FD}">
      <dsp:nvSpPr>
        <dsp:cNvPr id="0" name=""/>
        <dsp:cNvSpPr/>
      </dsp:nvSpPr>
      <dsp:spPr>
        <a:xfrm>
          <a:off x="2063755" y="616846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80046-A2FF-4A5B-BF51-5A4460EB04C8}">
      <dsp:nvSpPr>
        <dsp:cNvPr id="0" name=""/>
        <dsp:cNvSpPr/>
      </dsp:nvSpPr>
      <dsp:spPr>
        <a:xfrm>
          <a:off x="2182779" y="631533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Condivisione di materiali on-line</a:t>
          </a:r>
        </a:p>
      </dsp:txBody>
      <dsp:txXfrm>
        <a:off x="2182779" y="631533"/>
        <a:ext cx="6228941" cy="293736"/>
      </dsp:txXfrm>
    </dsp:sp>
    <dsp:sp modelId="{3DFAAFCB-6124-4C78-9BD8-A21936581747}">
      <dsp:nvSpPr>
        <dsp:cNvPr id="0" name=""/>
        <dsp:cNvSpPr/>
      </dsp:nvSpPr>
      <dsp:spPr>
        <a:xfrm>
          <a:off x="2063755" y="92527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C114B-56ED-4CC9-8523-B0F4FBF5B339}">
      <dsp:nvSpPr>
        <dsp:cNvPr id="0" name=""/>
        <dsp:cNvSpPr/>
      </dsp:nvSpPr>
      <dsp:spPr>
        <a:xfrm>
          <a:off x="2182779" y="939956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Consultazioni su tematiche specifiche</a:t>
          </a:r>
        </a:p>
      </dsp:txBody>
      <dsp:txXfrm>
        <a:off x="2182779" y="939956"/>
        <a:ext cx="6228941" cy="293736"/>
      </dsp:txXfrm>
    </dsp:sp>
    <dsp:sp modelId="{C735BD52-6084-473E-B7C8-A21AA310E2D1}">
      <dsp:nvSpPr>
        <dsp:cNvPr id="0" name=""/>
        <dsp:cNvSpPr/>
      </dsp:nvSpPr>
      <dsp:spPr>
        <a:xfrm>
          <a:off x="2063755" y="123369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33B8D-F1D4-4A23-8401-BE81366AC751}">
      <dsp:nvSpPr>
        <dsp:cNvPr id="0" name=""/>
        <dsp:cNvSpPr/>
      </dsp:nvSpPr>
      <dsp:spPr>
        <a:xfrm>
          <a:off x="2182779" y="1248380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Raccolta di contributi su documenti di riferimento</a:t>
          </a:r>
        </a:p>
      </dsp:txBody>
      <dsp:txXfrm>
        <a:off x="2182779" y="1248380"/>
        <a:ext cx="6228941" cy="293736"/>
      </dsp:txXfrm>
    </dsp:sp>
    <dsp:sp modelId="{680B7979-1D37-4DAE-90E8-BFE9A2DC216E}">
      <dsp:nvSpPr>
        <dsp:cNvPr id="0" name=""/>
        <dsp:cNvSpPr/>
      </dsp:nvSpPr>
      <dsp:spPr>
        <a:xfrm>
          <a:off x="2063755" y="1542116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BA7EB-69ED-46C9-B842-51A8983377E5}">
      <dsp:nvSpPr>
        <dsp:cNvPr id="0" name=""/>
        <dsp:cNvSpPr/>
      </dsp:nvSpPr>
      <dsp:spPr>
        <a:xfrm>
          <a:off x="2182779" y="1556803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Raccolta dati/info per analisi di contesto, monitor/valutazione S3</a:t>
          </a:r>
        </a:p>
      </dsp:txBody>
      <dsp:txXfrm>
        <a:off x="2182779" y="1556803"/>
        <a:ext cx="6228941" cy="293736"/>
      </dsp:txXfrm>
    </dsp:sp>
    <dsp:sp modelId="{128499A0-FA84-400E-B8B8-F6048ECA5AD6}">
      <dsp:nvSpPr>
        <dsp:cNvPr id="0" name=""/>
        <dsp:cNvSpPr/>
      </dsp:nvSpPr>
      <dsp:spPr>
        <a:xfrm>
          <a:off x="2063755" y="185054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4CAC7-E127-478A-9648-8B3D89456B3D}">
      <dsp:nvSpPr>
        <dsp:cNvPr id="0" name=""/>
        <dsp:cNvSpPr/>
      </dsp:nvSpPr>
      <dsp:spPr>
        <a:xfrm>
          <a:off x="2182779" y="1865227"/>
          <a:ext cx="6228941" cy="29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Elaborazione di documenti (studi, analisi, proposte)</a:t>
          </a:r>
        </a:p>
      </dsp:txBody>
      <dsp:txXfrm>
        <a:off x="2182779" y="1865227"/>
        <a:ext cx="6228941" cy="293736"/>
      </dsp:txXfrm>
    </dsp:sp>
    <dsp:sp modelId="{D29B5F91-6E51-43E3-8953-D4E100149334}">
      <dsp:nvSpPr>
        <dsp:cNvPr id="0" name=""/>
        <dsp:cNvSpPr/>
      </dsp:nvSpPr>
      <dsp:spPr>
        <a:xfrm>
          <a:off x="2063755" y="2158963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EBDB-A6A6-4227-B84B-6BA0397B7B6E}">
      <dsp:nvSpPr>
        <dsp:cNvPr id="0" name=""/>
        <dsp:cNvSpPr/>
      </dsp:nvSpPr>
      <dsp:spPr>
        <a:xfrm>
          <a:off x="0" y="2175669"/>
          <a:ext cx="842010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33E6A-40D2-45AC-943D-F224ED22DF73}">
      <dsp:nvSpPr>
        <dsp:cNvPr id="0" name=""/>
        <dsp:cNvSpPr/>
      </dsp:nvSpPr>
      <dsp:spPr>
        <a:xfrm>
          <a:off x="0" y="2159895"/>
          <a:ext cx="2063755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Anche con «</a:t>
          </a:r>
          <a:r>
            <a:rPr lang="it-IT" sz="2400" b="1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Gruppi di Lavoro</a:t>
          </a:r>
          <a:r>
            <a:rPr lang="it-IT" sz="2400" kern="1200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» specifici</a:t>
          </a:r>
          <a:endParaRPr lang="it-IT" sz="2000" kern="1200" dirty="0">
            <a:solidFill>
              <a:srgbClr val="5B9BD5">
                <a:lumMod val="75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159895"/>
        <a:ext cx="2063755" cy="2175669"/>
      </dsp:txXfrm>
    </dsp:sp>
    <dsp:sp modelId="{1283C631-D94F-4BC4-A125-00748EE9F35F}">
      <dsp:nvSpPr>
        <dsp:cNvPr id="0" name=""/>
        <dsp:cNvSpPr/>
      </dsp:nvSpPr>
      <dsp:spPr>
        <a:xfrm>
          <a:off x="2182779" y="2201244"/>
          <a:ext cx="6228941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 funzioni di istruttoria/approfondimento su temi specifici</a:t>
          </a:r>
        </a:p>
      </dsp:txBody>
      <dsp:txXfrm>
        <a:off x="2182779" y="2201244"/>
        <a:ext cx="6228941" cy="511515"/>
      </dsp:txXfrm>
    </dsp:sp>
    <dsp:sp modelId="{0E4DDAFF-92D3-42FB-8A25-2A3B4233E447}">
      <dsp:nvSpPr>
        <dsp:cNvPr id="0" name=""/>
        <dsp:cNvSpPr/>
      </dsp:nvSpPr>
      <dsp:spPr>
        <a:xfrm>
          <a:off x="2063755" y="2712760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60D3D-3149-4E76-8B50-33D72959C676}">
      <dsp:nvSpPr>
        <dsp:cNvPr id="0" name=""/>
        <dsp:cNvSpPr/>
      </dsp:nvSpPr>
      <dsp:spPr>
        <a:xfrm>
          <a:off x="2182779" y="2738336"/>
          <a:ext cx="6228941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Possibilità di attivare gruppi interdisciplinari / inter-piattaforma</a:t>
          </a:r>
        </a:p>
      </dsp:txBody>
      <dsp:txXfrm>
        <a:off x="2182779" y="2738336"/>
        <a:ext cx="6228941" cy="511515"/>
      </dsp:txXfrm>
    </dsp:sp>
    <dsp:sp modelId="{5D5B6E49-F239-49E4-A866-4CFF61AAD5EF}">
      <dsp:nvSpPr>
        <dsp:cNvPr id="0" name=""/>
        <dsp:cNvSpPr/>
      </dsp:nvSpPr>
      <dsp:spPr>
        <a:xfrm>
          <a:off x="2063755" y="3249852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2B4F9-6142-4401-8B49-6F1B91B01085}">
      <dsp:nvSpPr>
        <dsp:cNvPr id="0" name=""/>
        <dsp:cNvSpPr/>
      </dsp:nvSpPr>
      <dsp:spPr>
        <a:xfrm>
          <a:off x="2182779" y="3275428"/>
          <a:ext cx="6228941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Partecipanti e modalità di lavoro sono pubblici e definiti all’avvio</a:t>
          </a:r>
        </a:p>
      </dsp:txBody>
      <dsp:txXfrm>
        <a:off x="2182779" y="3275428"/>
        <a:ext cx="6228941" cy="511515"/>
      </dsp:txXfrm>
    </dsp:sp>
    <dsp:sp modelId="{B780C5D1-DB76-48BE-90B3-76D12DE42416}">
      <dsp:nvSpPr>
        <dsp:cNvPr id="0" name=""/>
        <dsp:cNvSpPr/>
      </dsp:nvSpPr>
      <dsp:spPr>
        <a:xfrm>
          <a:off x="2063755" y="3786944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722FE-7F3D-400B-96F0-9808387CBA61}">
      <dsp:nvSpPr>
        <dsp:cNvPr id="0" name=""/>
        <dsp:cNvSpPr/>
      </dsp:nvSpPr>
      <dsp:spPr>
        <a:xfrm>
          <a:off x="2182779" y="3812519"/>
          <a:ext cx="6228941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 risultati dei </a:t>
          </a:r>
          <a:r>
            <a:rPr lang="it-IT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GdL</a:t>
          </a:r>
          <a:r>
            <a:rPr lang="it-IT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sono condivisi con tutta  la PT</a:t>
          </a:r>
        </a:p>
      </dsp:txBody>
      <dsp:txXfrm>
        <a:off x="2182779" y="3812519"/>
        <a:ext cx="6228941" cy="511515"/>
      </dsp:txXfrm>
    </dsp:sp>
    <dsp:sp modelId="{D91900F8-80EA-4612-93DD-41CEA76D7106}">
      <dsp:nvSpPr>
        <dsp:cNvPr id="0" name=""/>
        <dsp:cNvSpPr/>
      </dsp:nvSpPr>
      <dsp:spPr>
        <a:xfrm>
          <a:off x="2063755" y="4324035"/>
          <a:ext cx="634796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8D66-D92B-49BB-AF93-CDA5F66E52DC}">
      <dsp:nvSpPr>
        <dsp:cNvPr id="0" name=""/>
        <dsp:cNvSpPr/>
      </dsp:nvSpPr>
      <dsp:spPr>
        <a:xfrm>
          <a:off x="661" y="608823"/>
          <a:ext cx="2642297" cy="24206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Registrazione on-line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 obbligatorie: nome, organizzazione, ruolo, email, breve profilo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Profilo esteso (</a:t>
          </a:r>
          <a:r>
            <a:rPr lang="it-I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opz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Elenco partecipanti pubblico</a:t>
          </a:r>
        </a:p>
      </dsp:txBody>
      <dsp:txXfrm>
        <a:off x="56368" y="664530"/>
        <a:ext cx="2530883" cy="1790555"/>
      </dsp:txXfrm>
    </dsp:sp>
    <dsp:sp modelId="{31743478-8EF9-47DA-BF0C-E6A6483CF9B8}">
      <dsp:nvSpPr>
        <dsp:cNvPr id="0" name=""/>
        <dsp:cNvSpPr/>
      </dsp:nvSpPr>
      <dsp:spPr>
        <a:xfrm>
          <a:off x="1550403" y="1835741"/>
          <a:ext cx="2544043" cy="2544043"/>
        </a:xfrm>
        <a:prstGeom prst="leftCircularArrow">
          <a:avLst>
            <a:gd name="adj1" fmla="val 2832"/>
            <a:gd name="adj2" fmla="val 345864"/>
            <a:gd name="adj3" fmla="val 2845322"/>
            <a:gd name="adj4" fmla="val 9748436"/>
            <a:gd name="adj5" fmla="val 3304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0CA92-0053-4EC3-AB4A-50B578385BBF}">
      <dsp:nvSpPr>
        <dsp:cNvPr id="0" name=""/>
        <dsp:cNvSpPr/>
      </dsp:nvSpPr>
      <dsp:spPr>
        <a:xfrm>
          <a:off x="711723" y="2695415"/>
          <a:ext cx="1952278" cy="77635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Partecipazione attività della PT</a:t>
          </a:r>
          <a:endParaRPr lang="it-IT" sz="17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34462" y="2718154"/>
        <a:ext cx="1906800" cy="730878"/>
      </dsp:txXfrm>
    </dsp:sp>
    <dsp:sp modelId="{B71640B1-CC97-4FF6-9C90-901FF3EC4A54}">
      <dsp:nvSpPr>
        <dsp:cNvPr id="0" name=""/>
        <dsp:cNvSpPr/>
      </dsp:nvSpPr>
      <dsp:spPr>
        <a:xfrm>
          <a:off x="3017828" y="1387039"/>
          <a:ext cx="2348606" cy="24206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Sito dedicato 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it-I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smartcalabria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it-IT" sz="1600" u="sng" kern="1200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Archivio documenti on-line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Sondaggi on-line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Sviluppo progressivo altre funzioni on-line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900" u="sng" kern="1200" dirty="0">
            <a:solidFill>
              <a:srgbClr val="0070C0"/>
            </a:solidFill>
            <a:latin typeface="Calibri" panose="020F0502020204030204"/>
            <a:ea typeface="+mn-ea"/>
            <a:cs typeface="+mn-cs"/>
          </a:endParaRPr>
        </a:p>
      </dsp:txBody>
      <dsp:txXfrm>
        <a:off x="3073535" y="1961465"/>
        <a:ext cx="2237192" cy="1790555"/>
      </dsp:txXfrm>
    </dsp:sp>
    <dsp:sp modelId="{E91D1C33-570F-4874-BCFC-86989FEA9543}">
      <dsp:nvSpPr>
        <dsp:cNvPr id="0" name=""/>
        <dsp:cNvSpPr/>
      </dsp:nvSpPr>
      <dsp:spPr>
        <a:xfrm>
          <a:off x="4398081" y="-36238"/>
          <a:ext cx="2720183" cy="2720183"/>
        </a:xfrm>
        <a:prstGeom prst="circularArrow">
          <a:avLst>
            <a:gd name="adj1" fmla="val 2615"/>
            <a:gd name="adj2" fmla="val 317792"/>
            <a:gd name="adj3" fmla="val 18945471"/>
            <a:gd name="adj4" fmla="val 12014285"/>
            <a:gd name="adj5" fmla="val 3051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46E5C-E100-450E-BF92-26FDE762B9EF}">
      <dsp:nvSpPr>
        <dsp:cNvPr id="0" name=""/>
        <dsp:cNvSpPr/>
      </dsp:nvSpPr>
      <dsp:spPr>
        <a:xfrm>
          <a:off x="3582044" y="879565"/>
          <a:ext cx="1952278" cy="77635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Semplice sistema on-line di supporto</a:t>
          </a:r>
        </a:p>
      </dsp:txBody>
      <dsp:txXfrm>
        <a:off x="3604783" y="902304"/>
        <a:ext cx="1906800" cy="730878"/>
      </dsp:txXfrm>
    </dsp:sp>
    <dsp:sp modelId="{8283F2E0-92EA-42FE-9285-CA0DB38FFBE9}">
      <dsp:nvSpPr>
        <dsp:cNvPr id="0" name=""/>
        <dsp:cNvSpPr/>
      </dsp:nvSpPr>
      <dsp:spPr>
        <a:xfrm>
          <a:off x="5888149" y="608823"/>
          <a:ext cx="2196313" cy="24206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 via telematica 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(email, sito) con dieci giorni di anticipo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Contiene l’</a:t>
          </a:r>
          <a:r>
            <a:rPr lang="it-I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OdG</a:t>
          </a:r>
          <a:r>
            <a:rPr lang="it-I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 i materiali attinenti</a:t>
          </a:r>
        </a:p>
      </dsp:txBody>
      <dsp:txXfrm>
        <a:off x="5943856" y="664530"/>
        <a:ext cx="2084899" cy="1790555"/>
      </dsp:txXfrm>
    </dsp:sp>
    <dsp:sp modelId="{401A8755-ED37-430A-A715-4A2332C927F4}">
      <dsp:nvSpPr>
        <dsp:cNvPr id="0" name=""/>
        <dsp:cNvSpPr/>
      </dsp:nvSpPr>
      <dsp:spPr>
        <a:xfrm>
          <a:off x="6376219" y="2695415"/>
          <a:ext cx="1952278" cy="77635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Convocazione degli incontri</a:t>
          </a:r>
        </a:p>
      </dsp:txBody>
      <dsp:txXfrm>
        <a:off x="6398958" y="2718154"/>
        <a:ext cx="1906800" cy="730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58622-A796-456A-BD95-4FAB46FDA732}">
      <dsp:nvSpPr>
        <dsp:cNvPr id="0" name=""/>
        <dsp:cNvSpPr/>
      </dsp:nvSpPr>
      <dsp:spPr>
        <a:xfrm>
          <a:off x="40" y="199757"/>
          <a:ext cx="3919700" cy="63489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Settore S3 coordina PT</a:t>
          </a:r>
        </a:p>
      </dsp:txBody>
      <dsp:txXfrm>
        <a:off x="40" y="199757"/>
        <a:ext cx="3919700" cy="634896"/>
      </dsp:txXfrm>
    </dsp:sp>
    <dsp:sp modelId="{7DEBE0AE-2F37-4449-AA50-B39CA4C50F19}">
      <dsp:nvSpPr>
        <dsp:cNvPr id="0" name=""/>
        <dsp:cNvSpPr/>
      </dsp:nvSpPr>
      <dsp:spPr>
        <a:xfrm>
          <a:off x="40" y="834653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Propone il «</a:t>
          </a:r>
          <a:r>
            <a:rPr lang="it-IT" sz="21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Piano di lavoro</a:t>
          </a: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» della PT che individua temi, modalità di lavoro, risultati attesi e tempistica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Convoca le riunioni pubbliche, fissa l’</a:t>
          </a:r>
          <a:r>
            <a:rPr lang="it-IT" sz="2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OdG</a:t>
          </a: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 lancia altre attività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Aggiorna il Piano di Lavoro tenendo conto di risultati ottenuti e proposte dei membri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Diffonde i risultati delle attività della PT</a:t>
          </a:r>
          <a:endParaRPr lang="it-IT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" y="834653"/>
        <a:ext cx="3919700" cy="3689280"/>
      </dsp:txXfrm>
    </dsp:sp>
    <dsp:sp modelId="{6EEEA989-5937-4D25-915E-0BB669674B22}">
      <dsp:nvSpPr>
        <dsp:cNvPr id="0" name=""/>
        <dsp:cNvSpPr/>
      </dsp:nvSpPr>
      <dsp:spPr>
        <a:xfrm>
          <a:off x="4468499" y="199757"/>
          <a:ext cx="3919700" cy="63489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Struttura di gestione S3</a:t>
          </a:r>
        </a:p>
      </dsp:txBody>
      <dsp:txXfrm>
        <a:off x="4468499" y="199757"/>
        <a:ext cx="3919700" cy="634896"/>
      </dsp:txXfrm>
    </dsp:sp>
    <dsp:sp modelId="{EF507B55-B3C8-4747-843F-FDC17F7FBA5F}">
      <dsp:nvSpPr>
        <dsp:cNvPr id="0" name=""/>
        <dsp:cNvSpPr/>
      </dsp:nvSpPr>
      <dsp:spPr>
        <a:xfrm>
          <a:off x="4468499" y="834653"/>
          <a:ext cx="3919700" cy="3689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Svolge funzioni di segreteria tecnica attivando a tale scopo  un </a:t>
          </a:r>
          <a:r>
            <a:rPr lang="it-IT" sz="2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referente tecnico stabile </a:t>
          </a: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 ogni PT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Sostiene le PT attraverso attività di comunicazione e animazione anche coinvolgendo esperti su questioni specifiche </a:t>
          </a:r>
        </a:p>
      </dsp:txBody>
      <dsp:txXfrm>
        <a:off x="4468499" y="834653"/>
        <a:ext cx="3919700" cy="3689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624B-CC4F-4B20-BA3B-22D7779633F3}">
      <dsp:nvSpPr>
        <dsp:cNvPr id="0" name=""/>
        <dsp:cNvSpPr/>
      </dsp:nvSpPr>
      <dsp:spPr>
        <a:xfrm>
          <a:off x="0" y="43022"/>
          <a:ext cx="8121212" cy="55165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Identificazione e condivisione di indicatori di output e di risultato</a:t>
          </a:r>
        </a:p>
      </dsp:txBody>
      <dsp:txXfrm>
        <a:off x="26930" y="69952"/>
        <a:ext cx="8067352" cy="497795"/>
      </dsp:txXfrm>
    </dsp:sp>
    <dsp:sp modelId="{1AFF2BD2-085A-4E0B-A169-C4E929A2A606}">
      <dsp:nvSpPr>
        <dsp:cNvPr id="0" name=""/>
        <dsp:cNvSpPr/>
      </dsp:nvSpPr>
      <dsp:spPr>
        <a:xfrm>
          <a:off x="0" y="594677"/>
          <a:ext cx="8121212" cy="371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Programma di lavoro condiviso (si/no)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organizzazioni / partecipanti registrati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partecipanti alle attività (riunioni, contributi, eventi)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partecipanti singoli attivi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azioni avviate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azioni concluse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«proposte» elaborate dalla PT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N° «proposte» adottate dalla Governance S3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Valutazione dei partecipanti (questionario)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594677"/>
        <a:ext cx="8121212" cy="371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r>
              <a:rPr lang="it-IT"/>
              <a:t>PIATTAFORME TEMATICHE S3 CALABRIA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6961D04-FC7A-475E-A335-39CEDCC7B70D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9306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962E1D2F-81D2-419F-A138-D647A51F78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3528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562" tIns="47781" rIns="95562" bIns="47781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562" tIns="47781" rIns="95562" bIns="47781" anchor="ctr"/>
          <a:lstStyle/>
          <a:p>
            <a:endParaRPr lang="it-IT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4550" y="881063"/>
            <a:ext cx="5797550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49005" y="5513077"/>
            <a:ext cx="5990452" cy="521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247778" cy="5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67853" algn="l"/>
                <a:tab pos="937364" algn="l"/>
                <a:tab pos="1406875" algn="l"/>
                <a:tab pos="1876387" algn="l"/>
                <a:tab pos="2345898" algn="l"/>
                <a:tab pos="2815410" algn="l"/>
                <a:tab pos="3284920" algn="l"/>
                <a:tab pos="3754432" algn="l"/>
                <a:tab pos="4223944" algn="l"/>
                <a:tab pos="4693455" algn="l"/>
                <a:tab pos="5162966" algn="l"/>
                <a:tab pos="5632478" algn="l"/>
                <a:tab pos="6101989" algn="l"/>
                <a:tab pos="6571501" algn="l"/>
                <a:tab pos="7041012" algn="l"/>
                <a:tab pos="7510523" algn="l"/>
                <a:tab pos="7980034" algn="l"/>
                <a:tab pos="8449546" algn="l"/>
                <a:tab pos="8919057" algn="l"/>
                <a:tab pos="9388569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it-IT"/>
              <a:t>PIATTAFORME TEMATICHE S3 CALABRIA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40680" y="2"/>
            <a:ext cx="3247778" cy="5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67853" algn="l"/>
                <a:tab pos="937364" algn="l"/>
                <a:tab pos="1406875" algn="l"/>
                <a:tab pos="1876387" algn="l"/>
                <a:tab pos="2345898" algn="l"/>
                <a:tab pos="2815410" algn="l"/>
                <a:tab pos="3284920" algn="l"/>
                <a:tab pos="3754432" algn="l"/>
                <a:tab pos="4223944" algn="l"/>
                <a:tab pos="4693455" algn="l"/>
                <a:tab pos="5162966" algn="l"/>
                <a:tab pos="5632478" algn="l"/>
                <a:tab pos="6101989" algn="l"/>
                <a:tab pos="6571501" algn="l"/>
                <a:tab pos="7041012" algn="l"/>
                <a:tab pos="7510523" algn="l"/>
                <a:tab pos="7980034" algn="l"/>
                <a:tab pos="8449546" algn="l"/>
                <a:tab pos="8919057" algn="l"/>
                <a:tab pos="9388569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1026152"/>
            <a:ext cx="3247778" cy="5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67853" algn="l"/>
                <a:tab pos="937364" algn="l"/>
                <a:tab pos="1406875" algn="l"/>
                <a:tab pos="1876387" algn="l"/>
                <a:tab pos="2345898" algn="l"/>
                <a:tab pos="2815410" algn="l"/>
                <a:tab pos="3284920" algn="l"/>
                <a:tab pos="3754432" algn="l"/>
                <a:tab pos="4223944" algn="l"/>
                <a:tab pos="4693455" algn="l"/>
                <a:tab pos="5162966" algn="l"/>
                <a:tab pos="5632478" algn="l"/>
                <a:tab pos="6101989" algn="l"/>
                <a:tab pos="6571501" algn="l"/>
                <a:tab pos="7041012" algn="l"/>
                <a:tab pos="7510523" algn="l"/>
                <a:tab pos="7980034" algn="l"/>
                <a:tab pos="8449546" algn="l"/>
                <a:tab pos="8919057" algn="l"/>
                <a:tab pos="9388569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40680" y="11026152"/>
            <a:ext cx="3247778" cy="5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67853" algn="l"/>
                <a:tab pos="937364" algn="l"/>
                <a:tab pos="1406875" algn="l"/>
                <a:tab pos="1876387" algn="l"/>
                <a:tab pos="2345898" algn="l"/>
                <a:tab pos="2815410" algn="l"/>
                <a:tab pos="3284920" algn="l"/>
                <a:tab pos="3754432" algn="l"/>
                <a:tab pos="4223944" algn="l"/>
                <a:tab pos="4693455" algn="l"/>
                <a:tab pos="5162966" algn="l"/>
                <a:tab pos="5632478" algn="l"/>
                <a:tab pos="6101989" algn="l"/>
                <a:tab pos="6571501" algn="l"/>
                <a:tab pos="7041012" algn="l"/>
                <a:tab pos="7510523" algn="l"/>
                <a:tab pos="7980034" algn="l"/>
                <a:tab pos="8449546" algn="l"/>
                <a:tab pos="8919057" algn="l"/>
                <a:tab pos="9388569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AC013CE-59FA-449E-9AF1-6D44DA70098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 </a:t>
            </a:r>
          </a:p>
          <a:p>
            <a:pPr marL="165415" indent="-165415">
              <a:buFontTx/>
              <a:buChar char="-"/>
            </a:pPr>
            <a:r>
              <a:rPr lang="it-IT" dirty="0"/>
              <a:t>Tematiche</a:t>
            </a:r>
            <a:r>
              <a:rPr lang="it-IT" baseline="0" dirty="0"/>
              <a:t> interdisciplinari: </a:t>
            </a:r>
            <a:r>
              <a:rPr lang="it-IT" baseline="0" dirty="0" err="1"/>
              <a:t>ict</a:t>
            </a:r>
            <a:r>
              <a:rPr lang="it-IT" baseline="0" dirty="0"/>
              <a:t> / monitoraggio ambiente; </a:t>
            </a:r>
            <a:r>
              <a:rPr lang="it-IT" baseline="0" dirty="0" err="1"/>
              <a:t>ict</a:t>
            </a:r>
            <a:r>
              <a:rPr lang="it-IT" baseline="0" dirty="0"/>
              <a:t> / agricoltura; </a:t>
            </a:r>
            <a:r>
              <a:rPr lang="it-IT" baseline="0" dirty="0" err="1"/>
              <a:t>smart</a:t>
            </a:r>
            <a:r>
              <a:rPr lang="it-IT" baseline="0" dirty="0"/>
              <a:t> manufacturing (materiali) / scienza della vita; -&gt; elaborazione di idee progettuali complesse</a:t>
            </a:r>
          </a:p>
          <a:p>
            <a:pPr marL="165415" indent="-165415">
              <a:buFontTx/>
              <a:buChar char="-"/>
            </a:pPr>
            <a:r>
              <a:rPr lang="it-IT" baseline="0" dirty="0"/>
              <a:t>Rilevazione domanda pubblica</a:t>
            </a:r>
          </a:p>
          <a:p>
            <a:pPr marL="165415" indent="-165415">
              <a:buFontTx/>
              <a:buChar char="-"/>
            </a:pP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it-IT" altLang="it-IT"/>
              <a:t>PIATTAFORME TEMATICHE S3 CALABRIA</a:t>
            </a:r>
          </a:p>
        </p:txBody>
      </p:sp>
    </p:spTree>
    <p:extLst>
      <p:ext uri="{BB962C8B-B14F-4D97-AF65-F5344CB8AC3E}">
        <p14:creationId xmlns:p14="http://schemas.microsoft.com/office/powerpoint/2010/main" val="92364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/>
              <a:t>Il sistema di monitoraggio della S3 ha come fondamento il concetto di </a:t>
            </a:r>
            <a:r>
              <a:rPr lang="it-IT" b="1" dirty="0"/>
              <a:t>apprendimento “intelligente” </a:t>
            </a:r>
            <a:r>
              <a:rPr lang="it-IT" dirty="0"/>
              <a:t>che prevede il </a:t>
            </a:r>
            <a:r>
              <a:rPr lang="it-IT" b="1" dirty="0"/>
              <a:t>pieno coinvolgimento di tutti gli stakeholder </a:t>
            </a:r>
            <a:r>
              <a:rPr lang="it-IT" dirty="0"/>
              <a:t>del Sistema Regionale dell’Innovazione:</a:t>
            </a:r>
          </a:p>
          <a:p>
            <a:pPr algn="just">
              <a:buFontTx/>
              <a:buChar char="-"/>
            </a:pPr>
            <a:r>
              <a:rPr lang="it-IT" dirty="0"/>
              <a:t>per favorire la </a:t>
            </a:r>
            <a:r>
              <a:rPr lang="it-IT" b="1" dirty="0"/>
              <a:t>selezione di indicatori che siano in grado di misurare i cambiamenti;</a:t>
            </a:r>
          </a:p>
          <a:p>
            <a:pPr algn="just">
              <a:buFontTx/>
              <a:buChar char="-"/>
            </a:pPr>
            <a:r>
              <a:rPr lang="it-IT" dirty="0"/>
              <a:t>per </a:t>
            </a:r>
            <a:r>
              <a:rPr lang="it-IT" b="1" dirty="0"/>
              <a:t>acquisire informazioni, suggestioni, feedback </a:t>
            </a:r>
            <a:r>
              <a:rPr lang="it-IT" dirty="0"/>
              <a:t>specifici sui processi che </a:t>
            </a:r>
            <a:r>
              <a:rPr lang="it-IT" b="1" dirty="0"/>
              <a:t>possano determinare aggiornamenti del sistema di rilevazione e della stessa politica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Il sistema così concepito è nelle condizioni di </a:t>
            </a:r>
            <a:r>
              <a:rPr lang="it-IT" b="1" dirty="0"/>
              <a:t>informare il processo di scoperta imprenditoriale:</a:t>
            </a:r>
          </a:p>
          <a:p>
            <a:pPr algn="just">
              <a:buFontTx/>
              <a:buChar char="-"/>
            </a:pPr>
            <a:r>
              <a:rPr lang="it-IT" dirty="0"/>
              <a:t>sugli </a:t>
            </a:r>
            <a:r>
              <a:rPr lang="it-IT" b="1" dirty="0"/>
              <a:t>obiettivi che la Regione sta raggiungendo </a:t>
            </a:r>
            <a:r>
              <a:rPr lang="it-IT" dirty="0"/>
              <a:t>(focus su realizzazioni/risultati)</a:t>
            </a:r>
          </a:p>
          <a:p>
            <a:pPr algn="just">
              <a:buFontTx/>
              <a:buChar char="-"/>
            </a:pPr>
            <a:r>
              <a:rPr lang="it-IT" dirty="0"/>
              <a:t>sulle </a:t>
            </a:r>
            <a:r>
              <a:rPr lang="it-IT" b="1" dirty="0"/>
              <a:t>modalità</a:t>
            </a:r>
            <a:r>
              <a:rPr lang="it-IT" dirty="0"/>
              <a:t> (azioni, progetti, target </a:t>
            </a:r>
            <a:r>
              <a:rPr lang="it-IT" dirty="0" err="1"/>
              <a:t>group</a:t>
            </a:r>
            <a:r>
              <a:rPr lang="it-IT" dirty="0"/>
              <a:t>, ecc..) </a:t>
            </a:r>
            <a:r>
              <a:rPr lang="it-IT" b="1" dirty="0"/>
              <a:t>di intervento </a:t>
            </a:r>
            <a:r>
              <a:rPr lang="it-IT" dirty="0"/>
              <a:t>(focus sui comportamenti).</a:t>
            </a:r>
          </a:p>
          <a:p>
            <a:pPr algn="just">
              <a:buFontTx/>
              <a:buChar char="-"/>
            </a:pPr>
            <a:endParaRPr lang="it-IT" dirty="0"/>
          </a:p>
          <a:p>
            <a:pPr algn="just"/>
            <a:r>
              <a:rPr lang="it-IT" dirty="0"/>
              <a:t>La S3 è una strategia territoriale che va oltre i singoli programmi e pertanto è necessario adottare un approccio al monitoraggio fortemente </a:t>
            </a:r>
            <a:r>
              <a:rPr lang="it-IT" b="1" dirty="0"/>
              <a:t>orientato ai risultati </a:t>
            </a:r>
            <a:r>
              <a:rPr lang="it-IT" dirty="0"/>
              <a:t>e che consenta di </a:t>
            </a:r>
            <a:r>
              <a:rPr lang="it-IT" b="1" dirty="0"/>
              <a:t>misurare il contributo delle politiche alle priorità selezionate e alla Strategia nel suo complesso.</a:t>
            </a:r>
          </a:p>
          <a:p>
            <a:pPr algn="just"/>
            <a:r>
              <a:rPr lang="it-IT" dirty="0"/>
              <a:t>Il monitoraggio deve essere concepito come </a:t>
            </a:r>
            <a:r>
              <a:rPr lang="it-IT" b="1" dirty="0"/>
              <a:t>processo </a:t>
            </a:r>
            <a:r>
              <a:rPr lang="it-IT" b="1" i="1" dirty="0" err="1"/>
              <a:t>ongoing</a:t>
            </a:r>
            <a:r>
              <a:rPr lang="it-IT" b="1" i="1" dirty="0"/>
              <a:t> </a:t>
            </a:r>
            <a:r>
              <a:rPr lang="it-IT" dirty="0"/>
              <a:t>che genera un flusso continuo di informazioni sulle realizzazioni/risultati e sulle modalità di intervento (azioni, progetti, target </a:t>
            </a:r>
            <a:r>
              <a:rPr lang="it-IT" dirty="0" err="1"/>
              <a:t>group</a:t>
            </a:r>
            <a:r>
              <a:rPr lang="it-IT" dirty="0"/>
              <a:t>, dotazioni finanziarie, </a:t>
            </a:r>
            <a:r>
              <a:rPr lang="is-IS" dirty="0"/>
              <a:t>…) </a:t>
            </a:r>
            <a:r>
              <a:rPr lang="is-IS" b="1" dirty="0"/>
              <a:t>da condividere in tempo reale con gli stakeholder</a:t>
            </a:r>
            <a:r>
              <a:rPr lang="is-IS" dirty="0"/>
              <a:t> che così potranno partecipare alla </a:t>
            </a:r>
            <a:r>
              <a:rPr lang="it-IT" dirty="0"/>
              <a:t>selezione degli indicatori più rilevanti e fornire informazioni, suggestioni, feedback sui processi di acquisizione dei dati ed eventualmente sulla stessa politica.</a:t>
            </a:r>
          </a:p>
          <a:p>
            <a:pPr algn="just"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A649-A137-4ADF-9D0B-FE1946D4624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1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it-IT" altLang="it-IT"/>
              <a:t>PIATTAFORME TEMATICHE S3 CALABRIA</a:t>
            </a:r>
          </a:p>
        </p:txBody>
      </p:sp>
    </p:spTree>
    <p:extLst>
      <p:ext uri="{BB962C8B-B14F-4D97-AF65-F5344CB8AC3E}">
        <p14:creationId xmlns:p14="http://schemas.microsoft.com/office/powerpoint/2010/main" val="340898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it-IT" altLang="it-IT"/>
              <a:t>PIATTAFORME TEMATICHE S3 CALABRIA</a:t>
            </a:r>
          </a:p>
        </p:txBody>
      </p:sp>
    </p:spTree>
    <p:extLst>
      <p:ext uri="{BB962C8B-B14F-4D97-AF65-F5344CB8AC3E}">
        <p14:creationId xmlns:p14="http://schemas.microsoft.com/office/powerpoint/2010/main" val="306185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813"/>
            <a:ext cx="9144000" cy="69056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7"/>
            <a:ext cx="4680520" cy="2088233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4680520" cy="86409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2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3590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52320" y="908721"/>
            <a:ext cx="1229718" cy="496855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6625" cy="496855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826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6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0042"/>
            <a:ext cx="8892480" cy="35101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303889"/>
                </a:solidFill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800">
                <a:solidFill>
                  <a:srgbClr val="464644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1175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29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5425" cy="4824536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052737"/>
            <a:ext cx="4037013" cy="482453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972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3305" y="98072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916833"/>
            <a:ext cx="3868737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12217" y="98072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916833"/>
            <a:ext cx="3887788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 bwMode="auto">
          <a:xfrm>
            <a:off x="251520" y="120042"/>
            <a:ext cx="8892480" cy="35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hangingPunct="1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23124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8017"/>
            <a:ext cx="8496944" cy="490663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9326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987425"/>
            <a:ext cx="325628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93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0146"/>
            <a:ext cx="8496944" cy="45152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9326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987425"/>
            <a:ext cx="325628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857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224838" cy="47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68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  <a:p>
            <a:pPr lvl="4"/>
            <a:endParaRPr lang="en-GB" altLang="it-IT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0042"/>
            <a:ext cx="8224838" cy="35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dirty="0"/>
              <a:t>Fate </a:t>
            </a:r>
            <a:r>
              <a:rPr lang="en-GB" altLang="it-IT" dirty="0" err="1"/>
              <a:t>clic</a:t>
            </a:r>
            <a:r>
              <a:rPr lang="en-GB" altLang="it-IT" dirty="0"/>
              <a:t> per </a:t>
            </a:r>
            <a:r>
              <a:rPr lang="en-GB" altLang="it-IT" dirty="0" err="1"/>
              <a:t>modificare</a:t>
            </a:r>
            <a:r>
              <a:rPr lang="en-GB" altLang="it-IT" dirty="0"/>
              <a:t> </a:t>
            </a:r>
            <a:r>
              <a:rPr lang="en-GB" altLang="it-IT" dirty="0" err="1"/>
              <a:t>il</a:t>
            </a:r>
            <a:r>
              <a:rPr lang="en-GB" altLang="it-IT" dirty="0"/>
              <a:t> </a:t>
            </a:r>
            <a:r>
              <a:rPr lang="en-GB" altLang="it-IT" dirty="0" err="1"/>
              <a:t>formato</a:t>
            </a:r>
            <a:r>
              <a:rPr lang="en-GB" altLang="it-IT" dirty="0"/>
              <a:t> del </a:t>
            </a:r>
            <a:r>
              <a:rPr lang="en-GB" altLang="it-IT" dirty="0" err="1"/>
              <a:t>testo</a:t>
            </a:r>
            <a:r>
              <a:rPr lang="en-GB" altLang="it-IT" dirty="0"/>
              <a:t> del </a:t>
            </a:r>
            <a:r>
              <a:rPr lang="en-GB" altLang="it-IT" dirty="0" err="1"/>
              <a:t>titolo</a:t>
            </a:r>
            <a:endParaRPr lang="en-GB" alt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904309"/>
            <a:ext cx="9144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6" r:id="rId4"/>
    <p:sldLayoutId id="2147483667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457200" indent="-457200" algn="l" defTabSz="449263" rtl="0" eaLnBrk="1" fontAlgn="base" hangingPunct="1">
        <a:lnSpc>
          <a:spcPct val="9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303889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lnSpc>
          <a:spcPct val="9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2800" kern="1200">
          <a:solidFill>
            <a:srgbClr val="464644"/>
          </a:solidFill>
          <a:latin typeface="+mn-lt"/>
          <a:ea typeface="+mn-ea"/>
          <a:cs typeface="+mn-cs"/>
        </a:defRPr>
      </a:lvl2pPr>
      <a:lvl3pPr marL="1200150" indent="-285750" algn="l" defTabSz="449263" rtl="0" eaLnBrk="1" fontAlgn="base" hangingPunct="1">
        <a:lnSpc>
          <a:spcPct val="9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449263" rtl="0" eaLnBrk="1" fontAlgn="base" hangingPunct="1">
        <a:lnSpc>
          <a:spcPct val="9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71700" indent="-342900" algn="l" defTabSz="449263" rtl="0" eaLnBrk="1" fontAlgn="base" hangingPunct="1">
        <a:lnSpc>
          <a:spcPct val="9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alabriaeuropa/regione.calabria.it/website/S3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1700807"/>
            <a:ext cx="4968552" cy="2088233"/>
          </a:xfrm>
        </p:spPr>
        <p:txBody>
          <a:bodyPr/>
          <a:lstStyle/>
          <a:p>
            <a:r>
              <a:rPr lang="it-IT" dirty="0"/>
              <a:t>Piattaforme Tematiche S3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4968552" cy="864096"/>
          </a:xfrm>
        </p:spPr>
        <p:txBody>
          <a:bodyPr>
            <a:normAutofit fontScale="92500"/>
          </a:bodyPr>
          <a:lstStyle/>
          <a:p>
            <a:r>
              <a:rPr lang="it-IT" dirty="0"/>
              <a:t>16 maggio 2017, Cittadella Regionale</a:t>
            </a:r>
          </a:p>
          <a:p>
            <a:r>
              <a:rPr lang="it-IT" dirty="0"/>
              <a:t>Dott.ssa Giulia Di Tommaso, Settore S3</a:t>
            </a:r>
          </a:p>
        </p:txBody>
      </p:sp>
    </p:spTree>
    <p:extLst>
      <p:ext uri="{BB962C8B-B14F-4D97-AF65-F5344CB8AC3E}">
        <p14:creationId xmlns:p14="http://schemas.microsoft.com/office/powerpoint/2010/main" val="85111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Funzionamento operativo</a:t>
            </a:r>
          </a:p>
        </p:txBody>
      </p:sp>
      <p:graphicFrame>
        <p:nvGraphicFramePr>
          <p:cNvPr id="3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057441"/>
              </p:ext>
            </p:extLst>
          </p:nvPr>
        </p:nvGraphicFramePr>
        <p:xfrm>
          <a:off x="347296" y="1124744"/>
          <a:ext cx="83291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59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Coordinamento e Piano di Lavoro</a:t>
            </a: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469415"/>
              </p:ext>
            </p:extLst>
          </p:nvPr>
        </p:nvGraphicFramePr>
        <p:xfrm>
          <a:off x="377879" y="980728"/>
          <a:ext cx="8388241" cy="472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3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0042"/>
            <a:ext cx="8712968" cy="351010"/>
          </a:xfrm>
        </p:spPr>
        <p:txBody>
          <a:bodyPr/>
          <a:lstStyle/>
          <a:p>
            <a:r>
              <a:rPr lang="it-IT" dirty="0"/>
              <a:t>Piattaforme Tematiche: monitoraggio</a:t>
            </a:r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/>
          </p:nvPr>
        </p:nvGraphicFramePr>
        <p:xfrm>
          <a:off x="628650" y="1093943"/>
          <a:ext cx="8121212" cy="435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2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0042"/>
            <a:ext cx="8712968" cy="351010"/>
          </a:xfrm>
        </p:spPr>
        <p:txBody>
          <a:bodyPr/>
          <a:lstStyle/>
          <a:p>
            <a:r>
              <a:rPr lang="it-IT" sz="2800" dirty="0"/>
              <a:t>Piattaforme Tematiche: avvio e revisione</a:t>
            </a: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063112"/>
              </p:ext>
            </p:extLst>
          </p:nvPr>
        </p:nvGraphicFramePr>
        <p:xfrm>
          <a:off x="628650" y="119675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63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PT e monitoraggio allargato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05921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Il monitoraggio della strategia S3</a:t>
            </a:r>
          </a:p>
          <a:p>
            <a:r>
              <a:rPr lang="it-IT" dirty="0" err="1"/>
              <a:t>Logical</a:t>
            </a:r>
            <a:r>
              <a:rPr lang="it-IT" dirty="0"/>
              <a:t> e le Piattaforme Tematiche</a:t>
            </a:r>
          </a:p>
          <a:p>
            <a:r>
              <a:rPr lang="it-IT" dirty="0"/>
              <a:t>Integrazione degli indicatori di impatto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96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principi del sistema di monitoraggio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93858"/>
              </p:ext>
            </p:extLst>
          </p:nvPr>
        </p:nvGraphicFramePr>
        <p:xfrm>
          <a:off x="628650" y="105273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90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120042"/>
            <a:ext cx="8712968" cy="351010"/>
          </a:xfrm>
        </p:spPr>
        <p:txBody>
          <a:bodyPr/>
          <a:lstStyle/>
          <a:p>
            <a:r>
              <a:rPr lang="it-IT" dirty="0"/>
              <a:t>Gli strumenti di monitoraggio</a:t>
            </a: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84990"/>
              </p:ext>
            </p:extLst>
          </p:nvPr>
        </p:nvGraphicFramePr>
        <p:xfrm>
          <a:off x="463016" y="1315010"/>
          <a:ext cx="8039100" cy="449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llout 7 6"/>
          <p:cNvSpPr/>
          <p:nvPr/>
        </p:nvSpPr>
        <p:spPr>
          <a:xfrm>
            <a:off x="463016" y="1741707"/>
            <a:ext cx="2590800" cy="123166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418"/>
              <a:gd name="adj8" fmla="val 19325"/>
            </a:avLst>
          </a:prstGeom>
          <a:noFill/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Acquisizione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con la domanda e periodicamente, per 5 anni,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di informazioni funzionali al monitoraggio della S3. </a:t>
            </a:r>
          </a:p>
        </p:txBody>
      </p:sp>
      <p:sp>
        <p:nvSpPr>
          <p:cNvPr id="8" name="Callout 5 7"/>
          <p:cNvSpPr/>
          <p:nvPr/>
        </p:nvSpPr>
        <p:spPr>
          <a:xfrm>
            <a:off x="7035266" y="3619277"/>
            <a:ext cx="2095500" cy="1828303"/>
          </a:xfrm>
          <a:prstGeom prst="accentCallout1">
            <a:avLst>
              <a:gd name="adj1" fmla="val 18750"/>
              <a:gd name="adj2" fmla="val -8333"/>
              <a:gd name="adj3" fmla="val 104160"/>
              <a:gd name="adj4" fmla="val -39090"/>
            </a:avLst>
          </a:prstGeom>
          <a:noFill/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Condividere motiva-zioni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del monitoraggio</a:t>
            </a:r>
          </a:p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Favorire individuazione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nuovi indicatori</a:t>
            </a:r>
          </a:p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«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Crowd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sourced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data»</a:t>
            </a:r>
          </a:p>
        </p:txBody>
      </p:sp>
      <p:sp>
        <p:nvSpPr>
          <p:cNvPr id="9" name="Callout 5 8"/>
          <p:cNvSpPr/>
          <p:nvPr/>
        </p:nvSpPr>
        <p:spPr>
          <a:xfrm>
            <a:off x="6114654" y="1015034"/>
            <a:ext cx="3196639" cy="360014"/>
          </a:xfrm>
          <a:prstGeom prst="accentCallout1">
            <a:avLst>
              <a:gd name="adj1" fmla="val 18750"/>
              <a:gd name="adj2" fmla="val -8333"/>
              <a:gd name="adj3" fmla="val 121583"/>
              <a:gd name="adj4" fmla="val -15610"/>
            </a:avLst>
          </a:prstGeom>
          <a:noFill/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LogiCal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è online su: </a:t>
            </a:r>
            <a:r>
              <a:rPr kumimoji="0" lang="it-IT" sz="1600" b="0" i="0" u="sng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calabriaeuropa.regione.calabria.it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42677" y="2071967"/>
            <a:ext cx="109196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latin typeface="Calibri" panose="020F0502020204030204" pitchFamily="34" charset="0"/>
              </a:rPr>
              <a:t>LogiCal</a:t>
            </a:r>
            <a:endParaRPr lang="it-IT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5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della S3</a:t>
            </a: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30695"/>
              </p:ext>
            </p:extLst>
          </p:nvPr>
        </p:nvGraphicFramePr>
        <p:xfrm>
          <a:off x="209550" y="1052736"/>
          <a:ext cx="84201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17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Integrazione indicatori di impatto</a:t>
            </a:r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382385"/>
              </p:ext>
            </p:extLst>
          </p:nvPr>
        </p:nvGraphicFramePr>
        <p:xfrm>
          <a:off x="395536" y="980728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0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20042"/>
            <a:ext cx="8568952" cy="351010"/>
          </a:xfrm>
        </p:spPr>
        <p:txBody>
          <a:bodyPr/>
          <a:lstStyle/>
          <a:p>
            <a:r>
              <a:rPr lang="it-IT" sz="2800" dirty="0"/>
              <a:t>Indicatori brevettuali: nota metodologica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2329" y="2139770"/>
            <a:ext cx="3638918" cy="150810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Fonti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European Patent Register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Thomson Innovation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rielaborazione dei dati è a cura di CalabriaInnova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67692" y="2129017"/>
            <a:ext cx="3776036" cy="150810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Calcolata al 2015 come somma dei depositi brevettuali con data di priorità (anno di primo deposito) ricadente tra il 2007 e il 2015.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0272" y="1124744"/>
            <a:ext cx="781507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</a:rPr>
              <a:t>Indicatore scelto:</a:t>
            </a:r>
          </a:p>
          <a:p>
            <a:pPr marL="285750" indent="-285750" algn="just" defTabSz="91440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it-IT" sz="2000" i="1" dirty="0">
                <a:solidFill>
                  <a:prstClr val="black"/>
                </a:solidFill>
                <a:latin typeface="Calibri"/>
                <a:ea typeface="+mn-ea"/>
              </a:rPr>
              <a:t>Numero di domande di brevetto europeo (titolari calabresi) per AI</a:t>
            </a:r>
            <a:endParaRPr lang="it-IT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2329" y="3985530"/>
            <a:ext cx="7691399" cy="1390573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Tavola di Corrispondenza IPC – AI</a:t>
            </a:r>
          </a:p>
          <a:p>
            <a:pPr marL="0" marR="0" lvl="0" indent="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L’attribuzione delle domande di brevetto europeo alle AI è stata effettuata utilizzando una Tavola di Corrispondenza che attribuisce i codici della Classificazione Internazionale dei Brevetti (IPC) alle Aree di Innovazione della S3. </a:t>
            </a:r>
          </a:p>
        </p:txBody>
      </p:sp>
    </p:spTree>
    <p:extLst>
      <p:ext uri="{BB962C8B-B14F-4D97-AF65-F5344CB8AC3E}">
        <p14:creationId xmlns:p14="http://schemas.microsoft.com/office/powerpoint/2010/main" val="3630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Sommario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58834"/>
              </p:ext>
            </p:extLst>
          </p:nvPr>
        </p:nvGraphicFramePr>
        <p:xfrm>
          <a:off x="457200" y="1125538"/>
          <a:ext cx="8224838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169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brevettuali per AI (1/2)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81580"/>
              </p:ext>
            </p:extLst>
          </p:nvPr>
        </p:nvGraphicFramePr>
        <p:xfrm>
          <a:off x="509323" y="1117554"/>
          <a:ext cx="8167129" cy="4183653"/>
        </p:xfrm>
        <a:graphic>
          <a:graphicData uri="http://schemas.openxmlformats.org/drawingml/2006/table">
            <a:tbl>
              <a:tblPr firstRow="1" firstCol="1" bandRow="1"/>
              <a:tblGrid>
                <a:gridCol w="1087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6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2806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solidFill>
                            <a:srgbClr val="FFFFFF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                   DRIVER 1: Valorizzare la base produttiva sostenendo l’innovazione e proiezione extra-regionale</a:t>
                      </a:r>
                      <a:endParaRPr lang="it-IT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Aree di Innovazione </a:t>
                      </a:r>
                      <a:endParaRPr lang="it-IT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Cambiamento atteso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Indicatore di impatto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Baseline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(2007-2015) dati provvisori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Incidenza</a:t>
                      </a: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%) 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Target 2018   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(stima provvisoria)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Target 2023  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(stima provvisoria)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Fonti </a:t>
                      </a:r>
                      <a:r>
                        <a:rPr lang="it-IT" sz="9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rielaborazione dati CalabriaInnova)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Agroalimentare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13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9,8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900" dirty="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Edilizia sostenibile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18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13,5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Turismo e Cultura</a:t>
                      </a:r>
                      <a:endParaRPr lang="it-IT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3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Logistica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5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3,8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ICT e Terziario Innovativo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10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7,5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Smart Manufacturing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35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26,3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</a:t>
                      </a:r>
                      <a:r>
                        <a:rPr lang="it-IT" sz="800" dirty="0" err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Innovation</a:t>
                      </a:r>
                      <a:endParaRPr lang="it-IT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420" marR="6442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30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brevettuali per AI (2/2)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61446" y="1775622"/>
          <a:ext cx="8066089" cy="2085340"/>
        </p:xfrm>
        <a:graphic>
          <a:graphicData uri="http://schemas.openxmlformats.org/drawingml/2006/table">
            <a:tbl>
              <a:tblPr firstRow="1" firstCol="1" bandRow="1"/>
              <a:tblGrid>
                <a:gridCol w="107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920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rgbClr val="FFFFFF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                   DRIVER 2: Migliorare la qualità della vita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Aree di Innovazione 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Cambiamento atteso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Indicatore di impatto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Baseline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(2007-2015) dati provvisori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Incidenza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%) 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Target 2018   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(stima provvisoria)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Target 2023   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(stima provvisoria)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Fonti </a:t>
                      </a:r>
                      <a:r>
                        <a:rPr lang="it-IT" sz="10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(</a:t>
                      </a:r>
                      <a:r>
                        <a:rPr lang="it-IT" sz="800" i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rielaborazione dati CalabriaInnova)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Ambiente e Rischi Naturali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9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6,8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Innovation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Scienze della Vita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Miglioramento del potenziale di innovazione tecnologica regionale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Numero di domande di brevetto europeo (titolari calabresi)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39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29,3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EPO - Thomson </a:t>
                      </a:r>
                      <a:r>
                        <a:rPr lang="it-IT" sz="800" dirty="0" err="1">
                          <a:solidFill>
                            <a:srgbClr val="000000"/>
                          </a:solidFill>
                          <a:effectLst/>
                          <a:latin typeface="Avenir Book"/>
                          <a:ea typeface="MS Mincho"/>
                          <a:cs typeface="Corbel" panose="020B0503020204020204" pitchFamily="34" charset="0"/>
                        </a:rPr>
                        <a:t>Innovation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2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20042"/>
            <a:ext cx="8712968" cy="351010"/>
          </a:xfrm>
        </p:spPr>
        <p:txBody>
          <a:bodyPr/>
          <a:lstStyle/>
          <a:p>
            <a:r>
              <a:rPr lang="it-IT" dirty="0"/>
              <a:t>Indicatori startup: nota metodologica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00033" y="982489"/>
            <a:ext cx="8288340" cy="122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Indicatore</a:t>
            </a:r>
            <a:r>
              <a:rPr kumimoji="0" lang="it-IT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scelto: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Numero di startup innovative per AI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94200" y="2076684"/>
            <a:ext cx="4194173" cy="150810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Calcolata al 2016 ed è il risultato della somma del numero di startup attive in Calabria alla data dell’ultima ricerca effettuata (marzo 2016)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77847" y="2066762"/>
            <a:ext cx="3340100" cy="150810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Imprese – Rielaborazione a cura della Struttura di Gestione S3 - CalabriaInnova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7847" y="3791258"/>
            <a:ext cx="8010526" cy="17851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L’assegnazione di ciascuna startup alle AI della S3 Calabria è stata effettuata sulla base di una valutazione individuale tenendo conto del </a:t>
            </a:r>
            <a:r>
              <a:rPr kumimoji="0" 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settore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della </a:t>
            </a:r>
            <a:r>
              <a:rPr kumimoji="0" 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descrizione del Codice ATECO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laddove le imprese sono nate dal percorso del </a:t>
            </a:r>
            <a:r>
              <a:rPr kumimoji="0" lang="it-IT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TalentLab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è analizzato il </a:t>
            </a:r>
            <a:r>
              <a:rPr kumimoji="0" 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progetto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della startup. Dove necessario, si sono visitate le </a:t>
            </a:r>
            <a:r>
              <a:rPr kumimoji="0" 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pagine web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 startup per approfondire le attività e i servizi dichiarati.</a:t>
            </a:r>
          </a:p>
        </p:txBody>
      </p:sp>
    </p:spTree>
    <p:extLst>
      <p:ext uri="{BB962C8B-B14F-4D97-AF65-F5344CB8AC3E}">
        <p14:creationId xmlns:p14="http://schemas.microsoft.com/office/powerpoint/2010/main" val="382427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startup per AI (1/2)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32314"/>
              </p:ext>
            </p:extLst>
          </p:nvPr>
        </p:nvGraphicFramePr>
        <p:xfrm>
          <a:off x="539552" y="1052736"/>
          <a:ext cx="7437345" cy="3974912"/>
        </p:xfrm>
        <a:graphic>
          <a:graphicData uri="http://schemas.openxmlformats.org/drawingml/2006/table">
            <a:tbl>
              <a:tblPr/>
              <a:tblGrid>
                <a:gridCol w="154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7447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effectLst/>
                          <a:latin typeface="Avenir Book"/>
                        </a:rPr>
                        <a:t>                   DRIVER 1: Valorizzare la base produttiva sostenendo l’innovazione e proiezione extra-regionale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Aree di Innovazione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Cambiamento atteso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Indicatore di impatto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Baseline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Incidenza</a:t>
                      </a: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(%)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Target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Target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Fonti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Agroalimentare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Edilizia sostenibile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Turismo e 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Logistica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ICT e Terziario Innovativo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F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Smart Manufacturing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4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startup per AI (2/2)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806823" y="1985167"/>
          <a:ext cx="7332287" cy="2075845"/>
        </p:xfrm>
        <a:graphic>
          <a:graphicData uri="http://schemas.openxmlformats.org/drawingml/2006/table">
            <a:tbl>
              <a:tblPr/>
              <a:tblGrid>
                <a:gridCol w="151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903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effectLst/>
                          <a:latin typeface="Avenir Book"/>
                        </a:rPr>
                        <a:t>                   DRIVER 2: Migliorare la qualità della 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Aree di Innovazione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Cambiamento atteso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Indicatore di impatto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Baseline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Incidenza</a:t>
                      </a: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(%)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Target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Target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Fonti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Ambiente e Rischi Naturali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Scienze della 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Orientamento innovativo del sistema imprenditoriale regionale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Numero di startup innovative per 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Registro Imprese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6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27584" y="1122363"/>
            <a:ext cx="7344816" cy="2387600"/>
          </a:xfrm>
        </p:spPr>
        <p:txBody>
          <a:bodyPr/>
          <a:lstStyle/>
          <a:p>
            <a:r>
              <a:rPr lang="it-IT" dirty="0"/>
              <a:t>Sito tematico S3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b="1" dirty="0">
                <a:hlinkClick r:id="rId2"/>
              </a:rPr>
              <a:t>smartcalabria.regione.calabria.it</a:t>
            </a:r>
            <a:r>
              <a:rPr lang="it-IT" dirty="0"/>
              <a:t> </a:t>
            </a:r>
          </a:p>
          <a:p>
            <a:r>
              <a:rPr lang="it-IT" dirty="0"/>
              <a:t>Rapida consultazione S3, documentazione, registrazione alle PT, sondaggi e contributi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91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Sito tematico S3</a:t>
            </a: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94" b="14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323528" y="987425"/>
            <a:ext cx="3564260" cy="4881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it-IT" sz="3400" dirty="0"/>
              <a:t>Inserito nel portale </a:t>
            </a:r>
            <a:r>
              <a:rPr lang="it-IT" sz="3400" i="1" dirty="0" err="1"/>
              <a:t>CalabriaEuropa</a:t>
            </a:r>
            <a:endParaRPr lang="it-IT" sz="3400" i="1" dirty="0"/>
          </a:p>
          <a:p>
            <a:pPr>
              <a:lnSpc>
                <a:spcPct val="100000"/>
              </a:lnSpc>
            </a:pPr>
            <a:endParaRPr lang="it-IT" sz="3400" dirty="0"/>
          </a:p>
          <a:p>
            <a:pPr>
              <a:lnSpc>
                <a:spcPct val="100000"/>
              </a:lnSpc>
            </a:pPr>
            <a:r>
              <a:rPr lang="it-IT" sz="2900" dirty="0"/>
              <a:t>S3: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464644"/>
                </a:solidFill>
              </a:rPr>
              <a:t>Cos’è e documenti di riferimento</a:t>
            </a:r>
          </a:p>
          <a:p>
            <a:r>
              <a:rPr lang="it-IT" sz="2900" dirty="0"/>
              <a:t>Aree Innovazione:</a:t>
            </a:r>
            <a:endParaRPr lang="it-IT" sz="2900" dirty="0">
              <a:solidFill>
                <a:srgbClr val="4646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464644"/>
                </a:solidFill>
              </a:rPr>
              <a:t>Rapida consultazione (es. traiettorie, contesto)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464644"/>
                </a:solidFill>
              </a:rPr>
              <a:t>Notizie e documenti AI</a:t>
            </a:r>
          </a:p>
          <a:p>
            <a:r>
              <a:rPr lang="it-IT" sz="2900" dirty="0"/>
              <a:t>Partecipa: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464644"/>
                </a:solidFill>
              </a:rPr>
              <a:t>Regolamento e registrazione piattaforme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464644"/>
                </a:solidFill>
              </a:rPr>
              <a:t>Sondaggi e contributi</a:t>
            </a:r>
          </a:p>
          <a:p>
            <a:endParaRPr lang="it-IT" sz="3400" dirty="0">
              <a:solidFill>
                <a:srgbClr val="464644"/>
              </a:solidFill>
            </a:endParaRPr>
          </a:p>
          <a:p>
            <a:pPr>
              <a:lnSpc>
                <a:spcPct val="100000"/>
              </a:lnSpc>
            </a:pPr>
            <a:endParaRPr lang="it-IT" sz="2800" dirty="0"/>
          </a:p>
        </p:txBody>
      </p:sp>
      <p:sp>
        <p:nvSpPr>
          <p:cNvPr id="4" name="Callout 6 3"/>
          <p:cNvSpPr/>
          <p:nvPr/>
        </p:nvSpPr>
        <p:spPr bwMode="auto">
          <a:xfrm>
            <a:off x="3707904" y="2803362"/>
            <a:ext cx="72008" cy="504056"/>
          </a:xfrm>
          <a:prstGeom prst="accentCallout2">
            <a:avLst>
              <a:gd name="adj1" fmla="val 18750"/>
              <a:gd name="adj2" fmla="val -8333"/>
              <a:gd name="adj3" fmla="val -234342"/>
              <a:gd name="adj4" fmla="val 721"/>
              <a:gd name="adj5" fmla="val -240098"/>
              <a:gd name="adj6" fmla="val -5269185"/>
            </a:avLst>
          </a:prstGeom>
          <a:solidFill>
            <a:srgbClr val="32429A"/>
          </a:solidFill>
          <a:ln w="9525" cap="flat" cmpd="sng" algn="ctr">
            <a:solidFill>
              <a:srgbClr val="32429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88" y="1522884"/>
            <a:ext cx="4191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Sito S3 – Aree di innovazione</a:t>
            </a: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59" r="5359"/>
          <a:stretch>
            <a:fillRect/>
          </a:stretch>
        </p:blipFill>
        <p:spPr>
          <a:xfrm>
            <a:off x="107504" y="987425"/>
            <a:ext cx="4932684" cy="4873625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80338" y="987425"/>
            <a:ext cx="3540134" cy="4881563"/>
          </a:xfrm>
        </p:spPr>
        <p:txBody>
          <a:bodyPr/>
          <a:lstStyle/>
          <a:p>
            <a:r>
              <a:rPr lang="it-IT" sz="2800" dirty="0"/>
              <a:t>Ogni area propone: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64644"/>
                </a:solidFill>
              </a:rPr>
              <a:t>Breve introduzione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4646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64644"/>
                </a:solidFill>
              </a:rPr>
              <a:t>Presentazione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Contesto e obiettivi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464644"/>
                </a:solidFill>
              </a:rPr>
              <a:t>Ricerca e innovazione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Traiettorie tecnologiche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64644"/>
                </a:solidFill>
              </a:rPr>
              <a:t>Documentazione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4646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64644"/>
                </a:solidFill>
              </a:rPr>
              <a:t>News per l’area</a:t>
            </a:r>
          </a:p>
        </p:txBody>
      </p:sp>
      <p:sp>
        <p:nvSpPr>
          <p:cNvPr id="9" name="Callout 1 8"/>
          <p:cNvSpPr/>
          <p:nvPr/>
        </p:nvSpPr>
        <p:spPr bwMode="auto">
          <a:xfrm>
            <a:off x="5112196" y="2492896"/>
            <a:ext cx="107876" cy="1296144"/>
          </a:xfrm>
          <a:prstGeom prst="borderCallout1">
            <a:avLst>
              <a:gd name="adj1" fmla="val 48145"/>
              <a:gd name="adj2" fmla="val 97434"/>
              <a:gd name="adj3" fmla="val 72327"/>
              <a:gd name="adj4" fmla="val 478097"/>
            </a:avLst>
          </a:prstGeom>
          <a:solidFill>
            <a:srgbClr val="259B23"/>
          </a:solidFill>
          <a:ln w="25400" cap="flat" cmpd="sng" algn="ctr">
            <a:solidFill>
              <a:srgbClr val="259B23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Callout 1 9"/>
          <p:cNvSpPr/>
          <p:nvPr/>
        </p:nvSpPr>
        <p:spPr bwMode="auto">
          <a:xfrm>
            <a:off x="5112196" y="4941168"/>
            <a:ext cx="107876" cy="720080"/>
          </a:xfrm>
          <a:prstGeom prst="borderCallout1">
            <a:avLst>
              <a:gd name="adj1" fmla="val 48145"/>
              <a:gd name="adj2" fmla="val 97434"/>
              <a:gd name="adj3" fmla="val 49399"/>
              <a:gd name="adj4" fmla="val 266187"/>
            </a:avLst>
          </a:prstGeom>
          <a:solidFill>
            <a:srgbClr val="259B23"/>
          </a:solidFill>
          <a:ln w="25400" cap="flat" cmpd="sng" algn="ctr">
            <a:solidFill>
              <a:srgbClr val="259B23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2" name="Connettore 2 11"/>
          <p:cNvCxnSpPr>
            <a:stCxn id="9" idx="0"/>
          </p:cNvCxnSpPr>
          <p:nvPr/>
        </p:nvCxnSpPr>
        <p:spPr bwMode="auto">
          <a:xfrm>
            <a:off x="5220072" y="3140968"/>
            <a:ext cx="216024" cy="64807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259B23"/>
            </a:solidFill>
            <a:prstDash val="solid"/>
            <a:round/>
            <a:headEnd type="triangl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allout 2 12"/>
          <p:cNvSpPr/>
          <p:nvPr/>
        </p:nvSpPr>
        <p:spPr bwMode="auto">
          <a:xfrm>
            <a:off x="107504" y="2505596"/>
            <a:ext cx="1800200" cy="216024"/>
          </a:xfrm>
          <a:prstGeom prst="borderCallout2">
            <a:avLst>
              <a:gd name="adj1" fmla="val 36387"/>
              <a:gd name="adj2" fmla="val 98900"/>
              <a:gd name="adj3" fmla="val 36387"/>
              <a:gd name="adj4" fmla="val 197798"/>
              <a:gd name="adj5" fmla="val -281392"/>
              <a:gd name="adj6" fmla="val 287023"/>
            </a:avLst>
          </a:prstGeom>
          <a:solidFill>
            <a:srgbClr val="259B23">
              <a:alpha val="10000"/>
            </a:srgbClr>
          </a:solidFill>
          <a:ln w="25400" cap="flat" cmpd="sng" algn="ctr">
            <a:solidFill>
              <a:srgbClr val="259B23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70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Partecipa: registrazione e sondaggi</a:t>
            </a:r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714" y="1052513"/>
            <a:ext cx="3974396" cy="4824412"/>
          </a:xfrm>
          <a:prstGeom prst="rect">
            <a:avLst/>
          </a:prstGeom>
        </p:spPr>
      </p:pic>
      <p:pic>
        <p:nvPicPr>
          <p:cNvPr id="15" name="Segnaposto contenuto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8021" y="1052513"/>
            <a:ext cx="3991020" cy="4824412"/>
          </a:xfrm>
          <a:prstGeom prst="rect">
            <a:avLst/>
          </a:prstGeom>
        </p:spPr>
      </p:pic>
      <p:sp>
        <p:nvSpPr>
          <p:cNvPr id="16" name="Callout 1 15"/>
          <p:cNvSpPr/>
          <p:nvPr/>
        </p:nvSpPr>
        <p:spPr bwMode="auto">
          <a:xfrm>
            <a:off x="1835696" y="4725144"/>
            <a:ext cx="1872208" cy="360040"/>
          </a:xfrm>
          <a:prstGeom prst="borderCallout1">
            <a:avLst>
              <a:gd name="adj1" fmla="val 46969"/>
              <a:gd name="adj2" fmla="val 105629"/>
              <a:gd name="adj3" fmla="val -176746"/>
              <a:gd name="adj4" fmla="val 148890"/>
            </a:avLst>
          </a:prstGeom>
          <a:solidFill>
            <a:schemeClr val="bg1">
              <a:lumMod val="65000"/>
              <a:alpha val="2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397" y="1438176"/>
            <a:ext cx="1285875" cy="31432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 rot="1551867">
            <a:off x="7218267" y="1148669"/>
            <a:ext cx="1866008" cy="60760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 registrazioni sono aperte</a:t>
            </a:r>
          </a:p>
        </p:txBody>
      </p:sp>
    </p:spTree>
    <p:extLst>
      <p:ext uri="{BB962C8B-B14F-4D97-AF65-F5344CB8AC3E}">
        <p14:creationId xmlns:p14="http://schemas.microsoft.com/office/powerpoint/2010/main" val="291423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27584" y="1122363"/>
            <a:ext cx="7344816" cy="2387600"/>
          </a:xfrm>
        </p:spPr>
        <p:txBody>
          <a:bodyPr/>
          <a:lstStyle/>
          <a:p>
            <a:r>
              <a:rPr lang="it-IT" dirty="0"/>
              <a:t>Avvio delle Piattaforme Tematiche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Attività preliminari e proposta di ‟piano di lavoro‟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435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Piattaforme Tematiche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Ruolo nella Governance S3</a:t>
            </a:r>
          </a:p>
          <a:p>
            <a:r>
              <a:rPr lang="it-IT" dirty="0"/>
              <a:t>Modalità di funzionamento (regolamento)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51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Draft</a:t>
            </a:r>
            <a:r>
              <a:rPr lang="it-IT" dirty="0"/>
              <a:t> dei Piani di lavoro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817302"/>
              </p:ext>
            </p:extLst>
          </p:nvPr>
        </p:nvGraphicFramePr>
        <p:xfrm>
          <a:off x="457200" y="980728"/>
          <a:ext cx="8224838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730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I prossimi passi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735192"/>
              </p:ext>
            </p:extLst>
          </p:nvPr>
        </p:nvGraphicFramePr>
        <p:xfrm>
          <a:off x="203200" y="1125538"/>
          <a:ext cx="8617272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54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34902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Motivazioni e approccio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718022"/>
              </p:ext>
            </p:extLst>
          </p:nvPr>
        </p:nvGraphicFramePr>
        <p:xfrm>
          <a:off x="457200" y="1124744"/>
          <a:ext cx="8363272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18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Avvio della Governance S3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6876256" y="5872798"/>
            <a:ext cx="2016224" cy="5805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726954" y="654596"/>
            <a:ext cx="1152128" cy="21602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2" y="644036"/>
            <a:ext cx="7648078" cy="5377555"/>
          </a:xfrm>
          <a:prstGeom prst="rect">
            <a:avLst/>
          </a:prstGeom>
        </p:spPr>
      </p:pic>
      <p:sp>
        <p:nvSpPr>
          <p:cNvPr id="9" name="Callout 7 8"/>
          <p:cNvSpPr/>
          <p:nvPr/>
        </p:nvSpPr>
        <p:spPr>
          <a:xfrm>
            <a:off x="476250" y="1767440"/>
            <a:ext cx="2590800" cy="123166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418"/>
              <a:gd name="adj8" fmla="val 19325"/>
            </a:avLst>
          </a:prstGeom>
          <a:noFill/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Piano Azione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CalabriaInnova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(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nov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2016)</a:t>
            </a:r>
          </a:p>
        </p:txBody>
      </p:sp>
      <p:sp>
        <p:nvSpPr>
          <p:cNvPr id="10" name="Callout 5 9"/>
          <p:cNvSpPr/>
          <p:nvPr/>
        </p:nvSpPr>
        <p:spPr>
          <a:xfrm>
            <a:off x="6732240" y="980728"/>
            <a:ext cx="2016224" cy="470148"/>
          </a:xfrm>
          <a:prstGeom prst="accentCallout1">
            <a:avLst>
              <a:gd name="adj1" fmla="val 103414"/>
              <a:gd name="adj2" fmla="val -9384"/>
              <a:gd name="adj3" fmla="val 180518"/>
              <a:gd name="adj4" fmla="val -31100"/>
            </a:avLst>
          </a:prstGeom>
          <a:noFill/>
          <a:ln w="12700" cap="flat" cmpd="sng" algn="ctr">
            <a:solidFill>
              <a:srgbClr val="5C992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DGR costituzione e nomina componenti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(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sett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–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dic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 2016)</a:t>
            </a:r>
          </a:p>
        </p:txBody>
      </p:sp>
      <p:cxnSp>
        <p:nvCxnSpPr>
          <p:cNvPr id="11" name="Connettore diritto 10"/>
          <p:cNvCxnSpPr/>
          <p:nvPr/>
        </p:nvCxnSpPr>
        <p:spPr bwMode="auto">
          <a:xfrm>
            <a:off x="6550084" y="1490386"/>
            <a:ext cx="360080" cy="288032"/>
          </a:xfrm>
          <a:prstGeom prst="line">
            <a:avLst/>
          </a:prstGeom>
          <a:noFill/>
          <a:ln w="6350" cap="flat" cmpd="sng" algn="ctr">
            <a:solidFill>
              <a:srgbClr val="85B35F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</p:cxnSp>
      <p:sp>
        <p:nvSpPr>
          <p:cNvPr id="12" name="Callout 5 11"/>
          <p:cNvSpPr/>
          <p:nvPr/>
        </p:nvSpPr>
        <p:spPr>
          <a:xfrm>
            <a:off x="611882" y="5373216"/>
            <a:ext cx="3196639" cy="360014"/>
          </a:xfrm>
          <a:prstGeom prst="accentCallout1">
            <a:avLst>
              <a:gd name="adj1" fmla="val 114959"/>
              <a:gd name="adj2" fmla="val 88318"/>
              <a:gd name="adj3" fmla="val 21526"/>
              <a:gd name="adj4" fmla="val 98377"/>
            </a:avLst>
          </a:prstGeom>
          <a:noFill/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Attivazione e nomina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(ago 2016)</a:t>
            </a:r>
            <a:endParaRPr kumimoji="0" lang="it-IT" sz="1600" b="0" i="0" u="sng" strike="noStrike" kern="0" cap="none" spc="0" normalizeH="0" baseline="0" noProof="0" dirty="0">
              <a:ln>
                <a:noFill/>
              </a:ln>
              <a:solidFill>
                <a:srgbClr val="7FD13B">
                  <a:lumMod val="75000"/>
                </a:srgbClr>
              </a:solidFill>
              <a:effectLst/>
              <a:uLnTx/>
              <a:uFillTx/>
              <a:latin typeface="Calibri"/>
              <a:ea typeface="MS PGothic"/>
              <a:cs typeface="+mn-cs"/>
            </a:endParaRPr>
          </a:p>
        </p:txBody>
      </p:sp>
      <p:sp>
        <p:nvSpPr>
          <p:cNvPr id="13" name="Callout 5 12"/>
          <p:cNvSpPr/>
          <p:nvPr/>
        </p:nvSpPr>
        <p:spPr>
          <a:xfrm>
            <a:off x="6119663" y="5942454"/>
            <a:ext cx="3024337" cy="305721"/>
          </a:xfrm>
          <a:prstGeom prst="accentCallout1">
            <a:avLst>
              <a:gd name="adj1" fmla="val -38013"/>
              <a:gd name="adj2" fmla="val 98628"/>
              <a:gd name="adj3" fmla="val -366836"/>
              <a:gd name="adj4" fmla="val 94165"/>
            </a:avLst>
          </a:prstGeom>
          <a:solidFill>
            <a:srgbClr val="FFFFFF"/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Lancio Piattaforme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7FD13B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t>(maggio 2017)</a:t>
            </a:r>
            <a:endParaRPr kumimoji="0" lang="it-IT" sz="1600" b="0" i="0" u="sng" strike="noStrike" kern="0" cap="none" spc="0" normalizeH="0" baseline="0" noProof="0" dirty="0">
              <a:ln>
                <a:noFill/>
              </a:ln>
              <a:solidFill>
                <a:srgbClr val="7FD13B">
                  <a:lumMod val="75000"/>
                </a:srgbClr>
              </a:solidFill>
              <a:effectLst/>
              <a:uLnTx/>
              <a:uFillTx/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3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Piattaforme Tematiche: definizione</a:t>
            </a: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>
            <p:extLst/>
          </p:nvPr>
        </p:nvGraphicFramePr>
        <p:xfrm>
          <a:off x="628650" y="105273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5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Piattaforme Tematiche: compiti</a:t>
            </a:r>
          </a:p>
        </p:txBody>
      </p:sp>
      <p:graphicFrame>
        <p:nvGraphicFramePr>
          <p:cNvPr id="3" name="Segnaposto contenuto 5"/>
          <p:cNvGraphicFramePr>
            <a:graphicFrameLocks/>
          </p:cNvGraphicFramePr>
          <p:nvPr>
            <p:extLst/>
          </p:nvPr>
        </p:nvGraphicFramePr>
        <p:xfrm>
          <a:off x="628650" y="112474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1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0042"/>
            <a:ext cx="8498342" cy="351010"/>
          </a:xfrm>
        </p:spPr>
        <p:txBody>
          <a:bodyPr/>
          <a:lstStyle/>
          <a:p>
            <a:r>
              <a:rPr lang="it-IT" dirty="0"/>
              <a:t>Piattaforme Tematiche: partecipanti</a:t>
            </a:r>
          </a:p>
        </p:txBody>
      </p:sp>
      <p:graphicFrame>
        <p:nvGraphicFramePr>
          <p:cNvPr id="3" name="Segnaposto contenuto 5"/>
          <p:cNvGraphicFramePr>
            <a:graphicFrameLocks/>
          </p:cNvGraphicFramePr>
          <p:nvPr>
            <p:extLst/>
          </p:nvPr>
        </p:nvGraphicFramePr>
        <p:xfrm>
          <a:off x="628650" y="836712"/>
          <a:ext cx="81212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31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0042"/>
            <a:ext cx="8784976" cy="351010"/>
          </a:xfrm>
        </p:spPr>
        <p:txBody>
          <a:bodyPr/>
          <a:lstStyle/>
          <a:p>
            <a:r>
              <a:rPr lang="it-IT" sz="2800" dirty="0"/>
              <a:t>Piattaforme Tematiche: modalità di lavoro</a:t>
            </a: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>
            <p:extLst/>
          </p:nvPr>
        </p:nvGraphicFramePr>
        <p:xfrm>
          <a:off x="467544" y="1124744"/>
          <a:ext cx="84201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109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rmat S3 Calabria1.pptx" id="{F777A600-A5D3-41D4-9039-C34A398E1C89}" vid="{6203B376-4CE2-422F-B3C8-871014A4F2E3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 S3 Calabria</Template>
  <TotalTime>1524</TotalTime>
  <Words>2291</Words>
  <Application>Microsoft Office PowerPoint</Application>
  <PresentationFormat>Presentazione su schermo (4:3)</PresentationFormat>
  <Paragraphs>411</Paragraphs>
  <Slides>32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6" baseType="lpstr">
      <vt:lpstr>Microsoft YaHei</vt:lpstr>
      <vt:lpstr>MS PGothic</vt:lpstr>
      <vt:lpstr>Arial</vt:lpstr>
      <vt:lpstr>Arial Unicode MS</vt:lpstr>
      <vt:lpstr>Avenir Book</vt:lpstr>
      <vt:lpstr>Calibri</vt:lpstr>
      <vt:lpstr>Cambria</vt:lpstr>
      <vt:lpstr>Corbel</vt:lpstr>
      <vt:lpstr>Courier New</vt:lpstr>
      <vt:lpstr>MS Mincho</vt:lpstr>
      <vt:lpstr>Times New Roman</vt:lpstr>
      <vt:lpstr>Verdana</vt:lpstr>
      <vt:lpstr>Wingdings</vt:lpstr>
      <vt:lpstr>Tema di Office</vt:lpstr>
      <vt:lpstr>Piattaforme Tematiche S3</vt:lpstr>
      <vt:lpstr>Sommario</vt:lpstr>
      <vt:lpstr>Piattaforme Tematiche</vt:lpstr>
      <vt:lpstr>Motivazioni e approccio</vt:lpstr>
      <vt:lpstr>Avvio della Governance S3</vt:lpstr>
      <vt:lpstr>Piattaforme Tematiche: definizione</vt:lpstr>
      <vt:lpstr>Piattaforme Tematiche: compiti</vt:lpstr>
      <vt:lpstr>Piattaforme Tematiche: partecipanti</vt:lpstr>
      <vt:lpstr>Piattaforme Tematiche: modalità di lavoro</vt:lpstr>
      <vt:lpstr>Funzionamento operativo</vt:lpstr>
      <vt:lpstr>Coordinamento e Piano di Lavoro</vt:lpstr>
      <vt:lpstr>Piattaforme Tematiche: monitoraggio</vt:lpstr>
      <vt:lpstr>Piattaforme Tematiche: avvio e revisione</vt:lpstr>
      <vt:lpstr>PT e monitoraggio allargato</vt:lpstr>
      <vt:lpstr>I principi del sistema di monitoraggio</vt:lpstr>
      <vt:lpstr>Gli strumenti di monitoraggio</vt:lpstr>
      <vt:lpstr>Indicatori della S3</vt:lpstr>
      <vt:lpstr>Integrazione indicatori di impatto</vt:lpstr>
      <vt:lpstr>Indicatori brevettuali: nota metodologica</vt:lpstr>
      <vt:lpstr>Indicatori brevettuali per AI (1/2)</vt:lpstr>
      <vt:lpstr>Indicatori brevettuali per AI (2/2)</vt:lpstr>
      <vt:lpstr>Indicatori startup: nota metodologica</vt:lpstr>
      <vt:lpstr>Indicatori startup per AI (1/2)</vt:lpstr>
      <vt:lpstr>Indicatori startup per AI (2/2)</vt:lpstr>
      <vt:lpstr>Sito tematico S3</vt:lpstr>
      <vt:lpstr>Sito tematico S3</vt:lpstr>
      <vt:lpstr>Sito S3 – Aree di innovazione</vt:lpstr>
      <vt:lpstr>Partecipa: registrazione e sondaggi</vt:lpstr>
      <vt:lpstr>Avvio delle Piattaforme Tematiche</vt:lpstr>
      <vt:lpstr>Draft dei Piani di lavoro</vt:lpstr>
      <vt:lpstr>I prossimi passi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Piattaforme Tematiche S3</dc:title>
  <dc:creator>Pino Rossi</dc:creator>
  <cp:lastModifiedBy>Giulia Di Tommaso</cp:lastModifiedBy>
  <cp:revision>50</cp:revision>
  <cp:lastPrinted>2017-05-15T15:42:52Z</cp:lastPrinted>
  <dcterms:created xsi:type="dcterms:W3CDTF">2017-05-13T18:29:51Z</dcterms:created>
  <dcterms:modified xsi:type="dcterms:W3CDTF">2017-05-16T09:12:15Z</dcterms:modified>
</cp:coreProperties>
</file>